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80" r:id="rId3"/>
    <p:sldId id="261" r:id="rId4"/>
    <p:sldId id="259" r:id="rId5"/>
    <p:sldId id="258" r:id="rId6"/>
    <p:sldId id="260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4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5" r:id="rId52"/>
    <p:sldId id="336" r:id="rId53"/>
    <p:sldId id="337" r:id="rId54"/>
    <p:sldId id="338" r:id="rId55"/>
    <p:sldId id="333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34" r:id="rId67"/>
    <p:sldId id="349" r:id="rId68"/>
    <p:sldId id="350" r:id="rId69"/>
    <p:sldId id="352" r:id="rId70"/>
    <p:sldId id="353" r:id="rId71"/>
    <p:sldId id="351" r:id="rId72"/>
    <p:sldId id="28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100" d="100"/>
          <a:sy n="100" d="100"/>
        </p:scale>
        <p:origin x="139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18/09/2024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18/09/2024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64AB33D-B17E-BE53-7E45-4122B355F7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r="20222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8" name="TextBox 37"/>
          <p:cNvSpPr txBox="1"/>
          <p:nvPr/>
        </p:nvSpPr>
        <p:spPr>
          <a:xfrm>
            <a:off x="7545097" y="4822534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Giới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thiệu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Setting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545097" y="3783644"/>
            <a:ext cx="4407175" cy="784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Minh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Cường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22030126 – DH22PM</a:t>
            </a:r>
          </a:p>
          <a:p>
            <a:pPr algn="r">
              <a:lnSpc>
                <a:spcPct val="150000"/>
              </a:lnSpc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Phạm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Thái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</a:t>
            </a:r>
            <a:r>
              <a:rPr lang="vi-VN" sz="1600" b="0" i="0" dirty="0">
                <a:effectLst/>
                <a:latin typeface="Helvetica Neue"/>
              </a:rPr>
              <a:t>22030413</a:t>
            </a:r>
            <a:r>
              <a:rPr lang="en-US" sz="1600" b="0" i="0" dirty="0">
                <a:effectLst/>
                <a:latin typeface="Helvetica Neue"/>
              </a:rPr>
              <a:t> – DH22CT21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234488" y="6148388"/>
            <a:ext cx="2277472" cy="66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chemeClr val="accent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8949188" y="2963405"/>
            <a:ext cx="570599" cy="566116"/>
            <a:chOff x="9597602" y="2078307"/>
            <a:chExt cx="462328" cy="462328"/>
          </a:xfrm>
        </p:grpSpPr>
        <p:sp>
          <p:nvSpPr>
            <p:cNvPr id="180" name="Oval 179"/>
            <p:cNvSpPr/>
            <p:nvPr/>
          </p:nvSpPr>
          <p:spPr>
            <a:xfrm>
              <a:off x="9597602" y="2078307"/>
              <a:ext cx="462328" cy="4623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9726734" y="2178867"/>
              <a:ext cx="234262" cy="246922"/>
            </a:xfrm>
            <a:custGeom>
              <a:avLst/>
              <a:gdLst>
                <a:gd name="connsiteX0" fmla="*/ 170061 w 1329891"/>
                <a:gd name="connsiteY0" fmla="*/ 1230313 h 1401763"/>
                <a:gd name="connsiteX1" fmla="*/ 1000721 w 1329891"/>
                <a:gd name="connsiteY1" fmla="*/ 1230313 h 1401763"/>
                <a:gd name="connsiteX2" fmla="*/ 1023938 w 1329891"/>
                <a:gd name="connsiteY2" fmla="*/ 1254126 h 1401763"/>
                <a:gd name="connsiteX3" fmla="*/ 170061 w 1329891"/>
                <a:gd name="connsiteY3" fmla="*/ 1254126 h 1401763"/>
                <a:gd name="connsiteX4" fmla="*/ 157163 w 1329891"/>
                <a:gd name="connsiteY4" fmla="*/ 1243543 h 1401763"/>
                <a:gd name="connsiteX5" fmla="*/ 170061 w 1329891"/>
                <a:gd name="connsiteY5" fmla="*/ 1230313 h 1401763"/>
                <a:gd name="connsiteX6" fmla="*/ 848644 w 1329891"/>
                <a:gd name="connsiteY6" fmla="*/ 1103313 h 1401763"/>
                <a:gd name="connsiteX7" fmla="*/ 900447 w 1329891"/>
                <a:gd name="connsiteY7" fmla="*/ 1103313 h 1401763"/>
                <a:gd name="connsiteX8" fmla="*/ 915988 w 1329891"/>
                <a:gd name="connsiteY8" fmla="*/ 1128713 h 1401763"/>
                <a:gd name="connsiteX9" fmla="*/ 768350 w 1329891"/>
                <a:gd name="connsiteY9" fmla="*/ 1128713 h 1401763"/>
                <a:gd name="connsiteX10" fmla="*/ 781301 w 1329891"/>
                <a:gd name="connsiteY10" fmla="*/ 1126173 h 1401763"/>
                <a:gd name="connsiteX11" fmla="*/ 799432 w 1329891"/>
                <a:gd name="connsiteY11" fmla="*/ 1121093 h 1401763"/>
                <a:gd name="connsiteX12" fmla="*/ 814973 w 1329891"/>
                <a:gd name="connsiteY12" fmla="*/ 1116013 h 1401763"/>
                <a:gd name="connsiteX13" fmla="*/ 817563 w 1329891"/>
                <a:gd name="connsiteY13" fmla="*/ 1116013 h 1401763"/>
                <a:gd name="connsiteX14" fmla="*/ 825333 w 1329891"/>
                <a:gd name="connsiteY14" fmla="*/ 1113473 h 1401763"/>
                <a:gd name="connsiteX15" fmla="*/ 827923 w 1329891"/>
                <a:gd name="connsiteY15" fmla="*/ 1113473 h 1401763"/>
                <a:gd name="connsiteX16" fmla="*/ 830513 w 1329891"/>
                <a:gd name="connsiteY16" fmla="*/ 1110933 h 1401763"/>
                <a:gd name="connsiteX17" fmla="*/ 848644 w 1329891"/>
                <a:gd name="connsiteY17" fmla="*/ 1103313 h 1401763"/>
                <a:gd name="connsiteX18" fmla="*/ 170056 w 1329891"/>
                <a:gd name="connsiteY18" fmla="*/ 1103313 h 1401763"/>
                <a:gd name="connsiteX19" fmla="*/ 567167 w 1329891"/>
                <a:gd name="connsiteY19" fmla="*/ 1103313 h 1401763"/>
                <a:gd name="connsiteX20" fmla="*/ 600689 w 1329891"/>
                <a:gd name="connsiteY20" fmla="*/ 1116013 h 1401763"/>
                <a:gd name="connsiteX21" fmla="*/ 613582 w 1329891"/>
                <a:gd name="connsiteY21" fmla="*/ 1121093 h 1401763"/>
                <a:gd name="connsiteX22" fmla="*/ 644526 w 1329891"/>
                <a:gd name="connsiteY22" fmla="*/ 1128713 h 1401763"/>
                <a:gd name="connsiteX23" fmla="*/ 170056 w 1329891"/>
                <a:gd name="connsiteY23" fmla="*/ 1128713 h 1401763"/>
                <a:gd name="connsiteX24" fmla="*/ 157163 w 1329891"/>
                <a:gd name="connsiteY24" fmla="*/ 1116013 h 1401763"/>
                <a:gd name="connsiteX25" fmla="*/ 170056 w 1329891"/>
                <a:gd name="connsiteY25" fmla="*/ 1103313 h 1401763"/>
                <a:gd name="connsiteX26" fmla="*/ 170118 w 1329891"/>
                <a:gd name="connsiteY26" fmla="*/ 979488 h 1401763"/>
                <a:gd name="connsiteX27" fmla="*/ 416255 w 1329891"/>
                <a:gd name="connsiteY27" fmla="*/ 979488 h 1401763"/>
                <a:gd name="connsiteX28" fmla="*/ 431801 w 1329891"/>
                <a:gd name="connsiteY28" fmla="*/ 1001713 h 1401763"/>
                <a:gd name="connsiteX29" fmla="*/ 170118 w 1329891"/>
                <a:gd name="connsiteY29" fmla="*/ 1001713 h 1401763"/>
                <a:gd name="connsiteX30" fmla="*/ 157163 w 1329891"/>
                <a:gd name="connsiteY30" fmla="*/ 989366 h 1401763"/>
                <a:gd name="connsiteX31" fmla="*/ 170118 w 1329891"/>
                <a:gd name="connsiteY31" fmla="*/ 979488 h 1401763"/>
                <a:gd name="connsiteX32" fmla="*/ 170098 w 1329891"/>
                <a:gd name="connsiteY32" fmla="*/ 852488 h 1401763"/>
                <a:gd name="connsiteX33" fmla="*/ 358952 w 1329891"/>
                <a:gd name="connsiteY33" fmla="*/ 852488 h 1401763"/>
                <a:gd name="connsiteX34" fmla="*/ 364126 w 1329891"/>
                <a:gd name="connsiteY34" fmla="*/ 864835 h 1401763"/>
                <a:gd name="connsiteX35" fmla="*/ 364126 w 1329891"/>
                <a:gd name="connsiteY35" fmla="*/ 872244 h 1401763"/>
                <a:gd name="connsiteX36" fmla="*/ 366713 w 1329891"/>
                <a:gd name="connsiteY36" fmla="*/ 874713 h 1401763"/>
                <a:gd name="connsiteX37" fmla="*/ 170098 w 1329891"/>
                <a:gd name="connsiteY37" fmla="*/ 874713 h 1401763"/>
                <a:gd name="connsiteX38" fmla="*/ 157163 w 1329891"/>
                <a:gd name="connsiteY38" fmla="*/ 864835 h 1401763"/>
                <a:gd name="connsiteX39" fmla="*/ 170098 w 1329891"/>
                <a:gd name="connsiteY39" fmla="*/ 852488 h 1401763"/>
                <a:gd name="connsiteX40" fmla="*/ 170152 w 1329891"/>
                <a:gd name="connsiteY40" fmla="*/ 725488 h 1401763"/>
                <a:gd name="connsiteX41" fmla="*/ 357188 w 1329891"/>
                <a:gd name="connsiteY41" fmla="*/ 725488 h 1401763"/>
                <a:gd name="connsiteX42" fmla="*/ 354590 w 1329891"/>
                <a:gd name="connsiteY42" fmla="*/ 747713 h 1401763"/>
                <a:gd name="connsiteX43" fmla="*/ 170152 w 1329891"/>
                <a:gd name="connsiteY43" fmla="*/ 747713 h 1401763"/>
                <a:gd name="connsiteX44" fmla="*/ 157163 w 1329891"/>
                <a:gd name="connsiteY44" fmla="*/ 737835 h 1401763"/>
                <a:gd name="connsiteX45" fmla="*/ 170152 w 1329891"/>
                <a:gd name="connsiteY45" fmla="*/ 725488 h 1401763"/>
                <a:gd name="connsiteX46" fmla="*/ 1019175 w 1329891"/>
                <a:gd name="connsiteY46" fmla="*/ 600075 h 1401763"/>
                <a:gd name="connsiteX47" fmla="*/ 1024164 w 1329891"/>
                <a:gd name="connsiteY47" fmla="*/ 600075 h 1401763"/>
                <a:gd name="connsiteX48" fmla="*/ 1036638 w 1329891"/>
                <a:gd name="connsiteY48" fmla="*/ 610394 h 1401763"/>
                <a:gd name="connsiteX49" fmla="*/ 1031649 w 1329891"/>
                <a:gd name="connsiteY49" fmla="*/ 620713 h 1401763"/>
                <a:gd name="connsiteX50" fmla="*/ 1019175 w 1329891"/>
                <a:gd name="connsiteY50" fmla="*/ 600075 h 1401763"/>
                <a:gd name="connsiteX51" fmla="*/ 170136 w 1329891"/>
                <a:gd name="connsiteY51" fmla="*/ 600075 h 1401763"/>
                <a:gd name="connsiteX52" fmla="*/ 398463 w 1329891"/>
                <a:gd name="connsiteY52" fmla="*/ 600075 h 1401763"/>
                <a:gd name="connsiteX53" fmla="*/ 385490 w 1329891"/>
                <a:gd name="connsiteY53" fmla="*/ 623888 h 1401763"/>
                <a:gd name="connsiteX54" fmla="*/ 170136 w 1329891"/>
                <a:gd name="connsiteY54" fmla="*/ 623888 h 1401763"/>
                <a:gd name="connsiteX55" fmla="*/ 157163 w 1329891"/>
                <a:gd name="connsiteY55" fmla="*/ 610659 h 1401763"/>
                <a:gd name="connsiteX56" fmla="*/ 170136 w 1329891"/>
                <a:gd name="connsiteY56" fmla="*/ 600075 h 1401763"/>
                <a:gd name="connsiteX57" fmla="*/ 709660 w 1329891"/>
                <a:gd name="connsiteY57" fmla="*/ 530225 h 1401763"/>
                <a:gd name="connsiteX58" fmla="*/ 730251 w 1329891"/>
                <a:gd name="connsiteY58" fmla="*/ 553529 h 1401763"/>
                <a:gd name="connsiteX59" fmla="*/ 709660 w 1329891"/>
                <a:gd name="connsiteY59" fmla="*/ 574244 h 1401763"/>
                <a:gd name="connsiteX60" fmla="*/ 508895 w 1329891"/>
                <a:gd name="connsiteY60" fmla="*/ 773621 h 1401763"/>
                <a:gd name="connsiteX61" fmla="*/ 488303 w 1329891"/>
                <a:gd name="connsiteY61" fmla="*/ 796925 h 1401763"/>
                <a:gd name="connsiteX62" fmla="*/ 465138 w 1329891"/>
                <a:gd name="connsiteY62" fmla="*/ 773621 h 1401763"/>
                <a:gd name="connsiteX63" fmla="*/ 709660 w 1329891"/>
                <a:gd name="connsiteY63" fmla="*/ 530225 h 1401763"/>
                <a:gd name="connsiteX64" fmla="*/ 709613 w 1329891"/>
                <a:gd name="connsiteY64" fmla="*/ 504826 h 1401763"/>
                <a:gd name="connsiteX65" fmla="*/ 441325 w 1329891"/>
                <a:gd name="connsiteY65" fmla="*/ 773908 h 1401763"/>
                <a:gd name="connsiteX66" fmla="*/ 709613 w 1329891"/>
                <a:gd name="connsiteY66" fmla="*/ 1042990 h 1401763"/>
                <a:gd name="connsiteX67" fmla="*/ 977901 w 1329891"/>
                <a:gd name="connsiteY67" fmla="*/ 773908 h 1401763"/>
                <a:gd name="connsiteX68" fmla="*/ 709613 w 1329891"/>
                <a:gd name="connsiteY68" fmla="*/ 504826 h 1401763"/>
                <a:gd name="connsiteX69" fmla="*/ 900113 w 1329891"/>
                <a:gd name="connsiteY69" fmla="*/ 473075 h 1401763"/>
                <a:gd name="connsiteX70" fmla="*/ 1023758 w 1329891"/>
                <a:gd name="connsiteY70" fmla="*/ 473075 h 1401763"/>
                <a:gd name="connsiteX71" fmla="*/ 1036638 w 1329891"/>
                <a:gd name="connsiteY71" fmla="*/ 483659 h 1401763"/>
                <a:gd name="connsiteX72" fmla="*/ 1023758 w 1329891"/>
                <a:gd name="connsiteY72" fmla="*/ 496888 h 1401763"/>
                <a:gd name="connsiteX73" fmla="*/ 933600 w 1329891"/>
                <a:gd name="connsiteY73" fmla="*/ 496888 h 1401763"/>
                <a:gd name="connsiteX74" fmla="*/ 920721 w 1329891"/>
                <a:gd name="connsiteY74" fmla="*/ 486305 h 1401763"/>
                <a:gd name="connsiteX75" fmla="*/ 912993 w 1329891"/>
                <a:gd name="connsiteY75" fmla="*/ 481013 h 1401763"/>
                <a:gd name="connsiteX76" fmla="*/ 900113 w 1329891"/>
                <a:gd name="connsiteY76" fmla="*/ 473075 h 1401763"/>
                <a:gd name="connsiteX77" fmla="*/ 170069 w 1329891"/>
                <a:gd name="connsiteY77" fmla="*/ 473075 h 1401763"/>
                <a:gd name="connsiteX78" fmla="*/ 515938 w 1329891"/>
                <a:gd name="connsiteY78" fmla="*/ 473075 h 1401763"/>
                <a:gd name="connsiteX79" fmla="*/ 500451 w 1329891"/>
                <a:gd name="connsiteY79" fmla="*/ 483659 h 1401763"/>
                <a:gd name="connsiteX80" fmla="*/ 482384 w 1329891"/>
                <a:gd name="connsiteY80" fmla="*/ 496888 h 1401763"/>
                <a:gd name="connsiteX81" fmla="*/ 170069 w 1329891"/>
                <a:gd name="connsiteY81" fmla="*/ 496888 h 1401763"/>
                <a:gd name="connsiteX82" fmla="*/ 157163 w 1329891"/>
                <a:gd name="connsiteY82" fmla="*/ 483659 h 1401763"/>
                <a:gd name="connsiteX83" fmla="*/ 170069 w 1329891"/>
                <a:gd name="connsiteY83" fmla="*/ 473075 h 1401763"/>
                <a:gd name="connsiteX84" fmla="*/ 709733 w 1329891"/>
                <a:gd name="connsiteY84" fmla="*/ 444501 h 1401763"/>
                <a:gd name="connsiteX85" fmla="*/ 1036878 w 1329891"/>
                <a:gd name="connsiteY85" fmla="*/ 774018 h 1401763"/>
                <a:gd name="connsiteX86" fmla="*/ 982783 w 1329891"/>
                <a:gd name="connsiteY86" fmla="*/ 955642 h 1401763"/>
                <a:gd name="connsiteX87" fmla="*/ 1031726 w 1329891"/>
                <a:gd name="connsiteY87" fmla="*/ 1004940 h 1401763"/>
                <a:gd name="connsiteX88" fmla="*/ 1080669 w 1329891"/>
                <a:gd name="connsiteY88" fmla="*/ 1030886 h 1401763"/>
                <a:gd name="connsiteX89" fmla="*/ 1304776 w 1329891"/>
                <a:gd name="connsiteY89" fmla="*/ 1256618 h 1401763"/>
                <a:gd name="connsiteX90" fmla="*/ 1304776 w 1329891"/>
                <a:gd name="connsiteY90" fmla="*/ 1375971 h 1401763"/>
                <a:gd name="connsiteX91" fmla="*/ 1186282 w 1329891"/>
                <a:gd name="connsiteY91" fmla="*/ 1375971 h 1401763"/>
                <a:gd name="connsiteX92" fmla="*/ 962175 w 1329891"/>
                <a:gd name="connsiteY92" fmla="*/ 1150239 h 1401763"/>
                <a:gd name="connsiteX93" fmla="*/ 938992 w 1329891"/>
                <a:gd name="connsiteY93" fmla="*/ 1100941 h 1401763"/>
                <a:gd name="connsiteX94" fmla="*/ 887473 w 1329891"/>
                <a:gd name="connsiteY94" fmla="*/ 1049048 h 1401763"/>
                <a:gd name="connsiteX95" fmla="*/ 709733 w 1329891"/>
                <a:gd name="connsiteY95" fmla="*/ 1103536 h 1401763"/>
                <a:gd name="connsiteX96" fmla="*/ 382588 w 1329891"/>
                <a:gd name="connsiteY96" fmla="*/ 774018 h 1401763"/>
                <a:gd name="connsiteX97" fmla="*/ 709733 w 1329891"/>
                <a:gd name="connsiteY97" fmla="*/ 444501 h 1401763"/>
                <a:gd name="connsiteX98" fmla="*/ 170059 w 1329891"/>
                <a:gd name="connsiteY98" fmla="*/ 346075 h 1401763"/>
                <a:gd name="connsiteX99" fmla="*/ 1023742 w 1329891"/>
                <a:gd name="connsiteY99" fmla="*/ 346075 h 1401763"/>
                <a:gd name="connsiteX100" fmla="*/ 1036638 w 1329891"/>
                <a:gd name="connsiteY100" fmla="*/ 359304 h 1401763"/>
                <a:gd name="connsiteX101" fmla="*/ 1023742 w 1329891"/>
                <a:gd name="connsiteY101" fmla="*/ 369888 h 1401763"/>
                <a:gd name="connsiteX102" fmla="*/ 170059 w 1329891"/>
                <a:gd name="connsiteY102" fmla="*/ 369888 h 1401763"/>
                <a:gd name="connsiteX103" fmla="*/ 157163 w 1329891"/>
                <a:gd name="connsiteY103" fmla="*/ 359304 h 1401763"/>
                <a:gd name="connsiteX104" fmla="*/ 170059 w 1329891"/>
                <a:gd name="connsiteY104" fmla="*/ 346075 h 1401763"/>
                <a:gd name="connsiteX105" fmla="*/ 170059 w 1329891"/>
                <a:gd name="connsiteY105" fmla="*/ 219075 h 1401763"/>
                <a:gd name="connsiteX106" fmla="*/ 1023742 w 1329891"/>
                <a:gd name="connsiteY106" fmla="*/ 219075 h 1401763"/>
                <a:gd name="connsiteX107" fmla="*/ 1036638 w 1329891"/>
                <a:gd name="connsiteY107" fmla="*/ 232569 h 1401763"/>
                <a:gd name="connsiteX108" fmla="*/ 1023742 w 1329891"/>
                <a:gd name="connsiteY108" fmla="*/ 246063 h 1401763"/>
                <a:gd name="connsiteX109" fmla="*/ 170059 w 1329891"/>
                <a:gd name="connsiteY109" fmla="*/ 246063 h 1401763"/>
                <a:gd name="connsiteX110" fmla="*/ 157163 w 1329891"/>
                <a:gd name="connsiteY110" fmla="*/ 232569 h 1401763"/>
                <a:gd name="connsiteX111" fmla="*/ 170059 w 1329891"/>
                <a:gd name="connsiteY111" fmla="*/ 219075 h 1401763"/>
                <a:gd name="connsiteX112" fmla="*/ 433172 w 1329891"/>
                <a:gd name="connsiteY112" fmla="*/ 0 h 1401763"/>
                <a:gd name="connsiteX113" fmla="*/ 760628 w 1329891"/>
                <a:gd name="connsiteY113" fmla="*/ 0 h 1401763"/>
                <a:gd name="connsiteX114" fmla="*/ 845716 w 1329891"/>
                <a:gd name="connsiteY114" fmla="*/ 75141 h 1401763"/>
                <a:gd name="connsiteX115" fmla="*/ 1033939 w 1329891"/>
                <a:gd name="connsiteY115" fmla="*/ 75141 h 1401763"/>
                <a:gd name="connsiteX116" fmla="*/ 1062302 w 1329891"/>
                <a:gd name="connsiteY116" fmla="*/ 75141 h 1401763"/>
                <a:gd name="connsiteX117" fmla="*/ 1064880 w 1329891"/>
                <a:gd name="connsiteY117" fmla="*/ 75141 h 1401763"/>
                <a:gd name="connsiteX118" fmla="*/ 1193800 w 1329891"/>
                <a:gd name="connsiteY118" fmla="*/ 209876 h 1401763"/>
                <a:gd name="connsiteX119" fmla="*/ 1193800 w 1329891"/>
                <a:gd name="connsiteY119" fmla="*/ 1103791 h 1401763"/>
                <a:gd name="connsiteX120" fmla="*/ 1137075 w 1329891"/>
                <a:gd name="connsiteY120" fmla="*/ 1044197 h 1401763"/>
                <a:gd name="connsiteX121" fmla="*/ 1137075 w 1329891"/>
                <a:gd name="connsiteY121" fmla="*/ 209876 h 1401763"/>
                <a:gd name="connsiteX122" fmla="*/ 1062302 w 1329891"/>
                <a:gd name="connsiteY122" fmla="*/ 137326 h 1401763"/>
                <a:gd name="connsiteX123" fmla="*/ 131498 w 1329891"/>
                <a:gd name="connsiteY123" fmla="*/ 137326 h 1401763"/>
                <a:gd name="connsiteX124" fmla="*/ 118606 w 1329891"/>
                <a:gd name="connsiteY124" fmla="*/ 139917 h 1401763"/>
                <a:gd name="connsiteX125" fmla="*/ 113450 w 1329891"/>
                <a:gd name="connsiteY125" fmla="*/ 139917 h 1401763"/>
                <a:gd name="connsiteX126" fmla="*/ 103136 w 1329891"/>
                <a:gd name="connsiteY126" fmla="*/ 142508 h 1401763"/>
                <a:gd name="connsiteX127" fmla="*/ 100558 w 1329891"/>
                <a:gd name="connsiteY127" fmla="*/ 145099 h 1401763"/>
                <a:gd name="connsiteX128" fmla="*/ 90244 w 1329891"/>
                <a:gd name="connsiteY128" fmla="*/ 150281 h 1401763"/>
                <a:gd name="connsiteX129" fmla="*/ 79930 w 1329891"/>
                <a:gd name="connsiteY129" fmla="*/ 158055 h 1401763"/>
                <a:gd name="connsiteX130" fmla="*/ 79930 w 1329891"/>
                <a:gd name="connsiteY130" fmla="*/ 160646 h 1401763"/>
                <a:gd name="connsiteX131" fmla="*/ 69617 w 1329891"/>
                <a:gd name="connsiteY131" fmla="*/ 171010 h 1401763"/>
                <a:gd name="connsiteX132" fmla="*/ 64460 w 1329891"/>
                <a:gd name="connsiteY132" fmla="*/ 183965 h 1401763"/>
                <a:gd name="connsiteX133" fmla="*/ 61882 w 1329891"/>
                <a:gd name="connsiteY133" fmla="*/ 183965 h 1401763"/>
                <a:gd name="connsiteX134" fmla="*/ 56725 w 1329891"/>
                <a:gd name="connsiteY134" fmla="*/ 212467 h 1401763"/>
                <a:gd name="connsiteX135" fmla="*/ 56725 w 1329891"/>
                <a:gd name="connsiteY135" fmla="*/ 1267028 h 1401763"/>
                <a:gd name="connsiteX136" fmla="*/ 79930 w 1329891"/>
                <a:gd name="connsiteY136" fmla="*/ 1318849 h 1401763"/>
                <a:gd name="connsiteX137" fmla="*/ 82509 w 1329891"/>
                <a:gd name="connsiteY137" fmla="*/ 1321440 h 1401763"/>
                <a:gd name="connsiteX138" fmla="*/ 90244 w 1329891"/>
                <a:gd name="connsiteY138" fmla="*/ 1326622 h 1401763"/>
                <a:gd name="connsiteX139" fmla="*/ 131498 w 1329891"/>
                <a:gd name="connsiteY139" fmla="*/ 1339578 h 1401763"/>
                <a:gd name="connsiteX140" fmla="*/ 1062302 w 1329891"/>
                <a:gd name="connsiteY140" fmla="*/ 1339578 h 1401763"/>
                <a:gd name="connsiteX141" fmla="*/ 1098399 w 1329891"/>
                <a:gd name="connsiteY141" fmla="*/ 1329213 h 1401763"/>
                <a:gd name="connsiteX142" fmla="*/ 1142232 w 1329891"/>
                <a:gd name="connsiteY142" fmla="*/ 1373261 h 1401763"/>
                <a:gd name="connsiteX143" fmla="*/ 1064880 w 1329891"/>
                <a:gd name="connsiteY143" fmla="*/ 1401763 h 1401763"/>
                <a:gd name="connsiteX144" fmla="*/ 1062302 w 1329891"/>
                <a:gd name="connsiteY144" fmla="*/ 1401763 h 1401763"/>
                <a:gd name="connsiteX145" fmla="*/ 131498 w 1329891"/>
                <a:gd name="connsiteY145" fmla="*/ 1401763 h 1401763"/>
                <a:gd name="connsiteX146" fmla="*/ 77352 w 1329891"/>
                <a:gd name="connsiteY146" fmla="*/ 1388808 h 1401763"/>
                <a:gd name="connsiteX147" fmla="*/ 0 w 1329891"/>
                <a:gd name="connsiteY147" fmla="*/ 1267028 h 1401763"/>
                <a:gd name="connsiteX148" fmla="*/ 0 w 1329891"/>
                <a:gd name="connsiteY148" fmla="*/ 1264437 h 1401763"/>
                <a:gd name="connsiteX149" fmla="*/ 0 w 1329891"/>
                <a:gd name="connsiteY149" fmla="*/ 212467 h 1401763"/>
                <a:gd name="connsiteX150" fmla="*/ 0 w 1329891"/>
                <a:gd name="connsiteY150" fmla="*/ 209876 h 1401763"/>
                <a:gd name="connsiteX151" fmla="*/ 77352 w 1329891"/>
                <a:gd name="connsiteY151" fmla="*/ 88096 h 1401763"/>
                <a:gd name="connsiteX152" fmla="*/ 95401 w 1329891"/>
                <a:gd name="connsiteY152" fmla="*/ 82914 h 1401763"/>
                <a:gd name="connsiteX153" fmla="*/ 103136 w 1329891"/>
                <a:gd name="connsiteY153" fmla="*/ 80323 h 1401763"/>
                <a:gd name="connsiteX154" fmla="*/ 126342 w 1329891"/>
                <a:gd name="connsiteY154" fmla="*/ 77732 h 1401763"/>
                <a:gd name="connsiteX155" fmla="*/ 128920 w 1329891"/>
                <a:gd name="connsiteY155" fmla="*/ 75141 h 1401763"/>
                <a:gd name="connsiteX156" fmla="*/ 131498 w 1329891"/>
                <a:gd name="connsiteY156" fmla="*/ 75141 h 1401763"/>
                <a:gd name="connsiteX157" fmla="*/ 348084 w 1329891"/>
                <a:gd name="connsiteY157" fmla="*/ 75141 h 1401763"/>
                <a:gd name="connsiteX158" fmla="*/ 433172 w 1329891"/>
                <a:gd name="connsiteY158" fmla="*/ 0 h 140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29891" h="1401763">
                  <a:moveTo>
                    <a:pt x="170061" y="1230313"/>
                  </a:moveTo>
                  <a:cubicBezTo>
                    <a:pt x="170061" y="1230313"/>
                    <a:pt x="170061" y="1230313"/>
                    <a:pt x="1000721" y="1230313"/>
                  </a:cubicBezTo>
                  <a:cubicBezTo>
                    <a:pt x="1000721" y="1230313"/>
                    <a:pt x="1000721" y="1230313"/>
                    <a:pt x="1023938" y="1254126"/>
                  </a:cubicBezTo>
                  <a:cubicBezTo>
                    <a:pt x="1023938" y="1254126"/>
                    <a:pt x="1023938" y="1254126"/>
                    <a:pt x="170061" y="1254126"/>
                  </a:cubicBezTo>
                  <a:cubicBezTo>
                    <a:pt x="164902" y="1254126"/>
                    <a:pt x="157163" y="1248834"/>
                    <a:pt x="157163" y="1243543"/>
                  </a:cubicBezTo>
                  <a:cubicBezTo>
                    <a:pt x="157163" y="1235605"/>
                    <a:pt x="164902" y="1230313"/>
                    <a:pt x="170061" y="1230313"/>
                  </a:cubicBezTo>
                  <a:close/>
                  <a:moveTo>
                    <a:pt x="848644" y="1103313"/>
                  </a:moveTo>
                  <a:lnTo>
                    <a:pt x="900447" y="1103313"/>
                  </a:lnTo>
                  <a:cubicBezTo>
                    <a:pt x="900447" y="1103313"/>
                    <a:pt x="900447" y="1103313"/>
                    <a:pt x="915988" y="1128713"/>
                  </a:cubicBezTo>
                  <a:cubicBezTo>
                    <a:pt x="915988" y="1128713"/>
                    <a:pt x="915988" y="1128713"/>
                    <a:pt x="768350" y="1128713"/>
                  </a:cubicBezTo>
                  <a:cubicBezTo>
                    <a:pt x="773530" y="1128713"/>
                    <a:pt x="776120" y="1126173"/>
                    <a:pt x="781301" y="1126173"/>
                  </a:cubicBezTo>
                  <a:cubicBezTo>
                    <a:pt x="786481" y="1123633"/>
                    <a:pt x="791661" y="1123633"/>
                    <a:pt x="799432" y="1121093"/>
                  </a:cubicBezTo>
                  <a:cubicBezTo>
                    <a:pt x="804612" y="1121093"/>
                    <a:pt x="809792" y="1118553"/>
                    <a:pt x="814973" y="1116013"/>
                  </a:cubicBezTo>
                  <a:cubicBezTo>
                    <a:pt x="814973" y="1116013"/>
                    <a:pt x="814973" y="1116013"/>
                    <a:pt x="817563" y="1116013"/>
                  </a:cubicBezTo>
                  <a:cubicBezTo>
                    <a:pt x="820153" y="1116013"/>
                    <a:pt x="822743" y="1113473"/>
                    <a:pt x="825333" y="1113473"/>
                  </a:cubicBezTo>
                  <a:cubicBezTo>
                    <a:pt x="827923" y="1113473"/>
                    <a:pt x="827923" y="1113473"/>
                    <a:pt x="827923" y="1113473"/>
                  </a:cubicBezTo>
                  <a:cubicBezTo>
                    <a:pt x="830513" y="1113473"/>
                    <a:pt x="830513" y="1110933"/>
                    <a:pt x="830513" y="1110933"/>
                  </a:cubicBezTo>
                  <a:cubicBezTo>
                    <a:pt x="838284" y="1108393"/>
                    <a:pt x="843464" y="1105853"/>
                    <a:pt x="848644" y="1103313"/>
                  </a:cubicBezTo>
                  <a:close/>
                  <a:moveTo>
                    <a:pt x="170056" y="1103313"/>
                  </a:moveTo>
                  <a:cubicBezTo>
                    <a:pt x="170056" y="1103313"/>
                    <a:pt x="170056" y="1103313"/>
                    <a:pt x="567167" y="1103313"/>
                  </a:cubicBezTo>
                  <a:cubicBezTo>
                    <a:pt x="577481" y="1108393"/>
                    <a:pt x="590375" y="1113473"/>
                    <a:pt x="600689" y="1116013"/>
                  </a:cubicBezTo>
                  <a:cubicBezTo>
                    <a:pt x="605846" y="1118553"/>
                    <a:pt x="608425" y="1118553"/>
                    <a:pt x="613582" y="1121093"/>
                  </a:cubicBezTo>
                  <a:cubicBezTo>
                    <a:pt x="623897" y="1123633"/>
                    <a:pt x="634211" y="1126173"/>
                    <a:pt x="644526" y="1128713"/>
                  </a:cubicBezTo>
                  <a:cubicBezTo>
                    <a:pt x="644526" y="1128713"/>
                    <a:pt x="644526" y="1128713"/>
                    <a:pt x="170056" y="1128713"/>
                  </a:cubicBezTo>
                  <a:cubicBezTo>
                    <a:pt x="164899" y="1128713"/>
                    <a:pt x="157163" y="1123633"/>
                    <a:pt x="157163" y="1116013"/>
                  </a:cubicBezTo>
                  <a:cubicBezTo>
                    <a:pt x="157163" y="1110933"/>
                    <a:pt x="164899" y="1103313"/>
                    <a:pt x="170056" y="1103313"/>
                  </a:cubicBezTo>
                  <a:close/>
                  <a:moveTo>
                    <a:pt x="170118" y="979488"/>
                  </a:moveTo>
                  <a:lnTo>
                    <a:pt x="416255" y="979488"/>
                  </a:lnTo>
                  <a:cubicBezTo>
                    <a:pt x="421437" y="986896"/>
                    <a:pt x="426619" y="994305"/>
                    <a:pt x="431801" y="1001713"/>
                  </a:cubicBezTo>
                  <a:cubicBezTo>
                    <a:pt x="431801" y="1001713"/>
                    <a:pt x="431801" y="1001713"/>
                    <a:pt x="170118" y="1001713"/>
                  </a:cubicBezTo>
                  <a:cubicBezTo>
                    <a:pt x="164936" y="1001713"/>
                    <a:pt x="157163" y="996774"/>
                    <a:pt x="157163" y="989366"/>
                  </a:cubicBezTo>
                  <a:cubicBezTo>
                    <a:pt x="157163" y="984427"/>
                    <a:pt x="164936" y="979488"/>
                    <a:pt x="170118" y="979488"/>
                  </a:cubicBezTo>
                  <a:close/>
                  <a:moveTo>
                    <a:pt x="170098" y="852488"/>
                  </a:moveTo>
                  <a:cubicBezTo>
                    <a:pt x="170098" y="852488"/>
                    <a:pt x="170098" y="852488"/>
                    <a:pt x="358952" y="852488"/>
                  </a:cubicBezTo>
                  <a:cubicBezTo>
                    <a:pt x="361539" y="857427"/>
                    <a:pt x="361539" y="859896"/>
                    <a:pt x="364126" y="864835"/>
                  </a:cubicBezTo>
                  <a:cubicBezTo>
                    <a:pt x="364126" y="867305"/>
                    <a:pt x="364126" y="869774"/>
                    <a:pt x="364126" y="872244"/>
                  </a:cubicBezTo>
                  <a:cubicBezTo>
                    <a:pt x="364126" y="872244"/>
                    <a:pt x="366713" y="874713"/>
                    <a:pt x="366713" y="874713"/>
                  </a:cubicBezTo>
                  <a:cubicBezTo>
                    <a:pt x="366713" y="874713"/>
                    <a:pt x="366713" y="874713"/>
                    <a:pt x="170098" y="874713"/>
                  </a:cubicBezTo>
                  <a:cubicBezTo>
                    <a:pt x="164924" y="874713"/>
                    <a:pt x="157163" y="869774"/>
                    <a:pt x="157163" y="864835"/>
                  </a:cubicBezTo>
                  <a:cubicBezTo>
                    <a:pt x="157163" y="857427"/>
                    <a:pt x="164924" y="852488"/>
                    <a:pt x="170098" y="852488"/>
                  </a:cubicBezTo>
                  <a:close/>
                  <a:moveTo>
                    <a:pt x="170152" y="725488"/>
                  </a:moveTo>
                  <a:cubicBezTo>
                    <a:pt x="170152" y="725488"/>
                    <a:pt x="170152" y="725488"/>
                    <a:pt x="357188" y="725488"/>
                  </a:cubicBezTo>
                  <a:cubicBezTo>
                    <a:pt x="354590" y="732896"/>
                    <a:pt x="354590" y="740305"/>
                    <a:pt x="354590" y="747713"/>
                  </a:cubicBezTo>
                  <a:cubicBezTo>
                    <a:pt x="354590" y="747713"/>
                    <a:pt x="354590" y="747713"/>
                    <a:pt x="170152" y="747713"/>
                  </a:cubicBezTo>
                  <a:cubicBezTo>
                    <a:pt x="164956" y="747713"/>
                    <a:pt x="157163" y="745244"/>
                    <a:pt x="157163" y="737835"/>
                  </a:cubicBezTo>
                  <a:cubicBezTo>
                    <a:pt x="157163" y="730427"/>
                    <a:pt x="164956" y="725488"/>
                    <a:pt x="170152" y="725488"/>
                  </a:cubicBezTo>
                  <a:close/>
                  <a:moveTo>
                    <a:pt x="1019175" y="600075"/>
                  </a:moveTo>
                  <a:cubicBezTo>
                    <a:pt x="1019175" y="600075"/>
                    <a:pt x="1019175" y="600075"/>
                    <a:pt x="1024164" y="600075"/>
                  </a:cubicBezTo>
                  <a:cubicBezTo>
                    <a:pt x="1029154" y="600075"/>
                    <a:pt x="1036638" y="605235"/>
                    <a:pt x="1036638" y="610394"/>
                  </a:cubicBezTo>
                  <a:cubicBezTo>
                    <a:pt x="1036638" y="615554"/>
                    <a:pt x="1034143" y="618133"/>
                    <a:pt x="1031649" y="620713"/>
                  </a:cubicBezTo>
                  <a:cubicBezTo>
                    <a:pt x="1026659" y="612974"/>
                    <a:pt x="1024164" y="605235"/>
                    <a:pt x="1019175" y="600075"/>
                  </a:cubicBezTo>
                  <a:close/>
                  <a:moveTo>
                    <a:pt x="170136" y="600075"/>
                  </a:moveTo>
                  <a:cubicBezTo>
                    <a:pt x="170136" y="600075"/>
                    <a:pt x="170136" y="600075"/>
                    <a:pt x="398463" y="600075"/>
                  </a:cubicBezTo>
                  <a:cubicBezTo>
                    <a:pt x="393274" y="605367"/>
                    <a:pt x="390679" y="615950"/>
                    <a:pt x="385490" y="623888"/>
                  </a:cubicBezTo>
                  <a:cubicBezTo>
                    <a:pt x="385490" y="623888"/>
                    <a:pt x="385490" y="623888"/>
                    <a:pt x="170136" y="623888"/>
                  </a:cubicBezTo>
                  <a:cubicBezTo>
                    <a:pt x="164947" y="623888"/>
                    <a:pt x="157163" y="618596"/>
                    <a:pt x="157163" y="610659"/>
                  </a:cubicBezTo>
                  <a:cubicBezTo>
                    <a:pt x="157163" y="605367"/>
                    <a:pt x="164947" y="600075"/>
                    <a:pt x="170136" y="600075"/>
                  </a:cubicBezTo>
                  <a:close/>
                  <a:moveTo>
                    <a:pt x="709660" y="530225"/>
                  </a:moveTo>
                  <a:cubicBezTo>
                    <a:pt x="719955" y="530225"/>
                    <a:pt x="730251" y="540582"/>
                    <a:pt x="730251" y="553529"/>
                  </a:cubicBezTo>
                  <a:cubicBezTo>
                    <a:pt x="730251" y="563886"/>
                    <a:pt x="719955" y="574244"/>
                    <a:pt x="709660" y="574244"/>
                  </a:cubicBezTo>
                  <a:cubicBezTo>
                    <a:pt x="598981" y="574244"/>
                    <a:pt x="508895" y="664870"/>
                    <a:pt x="508895" y="773621"/>
                  </a:cubicBezTo>
                  <a:cubicBezTo>
                    <a:pt x="508895" y="786568"/>
                    <a:pt x="501173" y="796925"/>
                    <a:pt x="488303" y="796925"/>
                  </a:cubicBezTo>
                  <a:cubicBezTo>
                    <a:pt x="475434" y="796925"/>
                    <a:pt x="465138" y="786568"/>
                    <a:pt x="465138" y="773621"/>
                  </a:cubicBezTo>
                  <a:cubicBezTo>
                    <a:pt x="465138" y="638977"/>
                    <a:pt x="575816" y="530225"/>
                    <a:pt x="709660" y="530225"/>
                  </a:cubicBezTo>
                  <a:close/>
                  <a:moveTo>
                    <a:pt x="709613" y="504826"/>
                  </a:moveTo>
                  <a:cubicBezTo>
                    <a:pt x="561442" y="504826"/>
                    <a:pt x="441325" y="625298"/>
                    <a:pt x="441325" y="773908"/>
                  </a:cubicBezTo>
                  <a:cubicBezTo>
                    <a:pt x="441325" y="922518"/>
                    <a:pt x="561442" y="1042990"/>
                    <a:pt x="709613" y="1042990"/>
                  </a:cubicBezTo>
                  <a:cubicBezTo>
                    <a:pt x="857784" y="1042990"/>
                    <a:pt x="977901" y="922518"/>
                    <a:pt x="977901" y="773908"/>
                  </a:cubicBezTo>
                  <a:cubicBezTo>
                    <a:pt x="977901" y="625298"/>
                    <a:pt x="857784" y="504826"/>
                    <a:pt x="709613" y="504826"/>
                  </a:cubicBezTo>
                  <a:close/>
                  <a:moveTo>
                    <a:pt x="900113" y="473075"/>
                  </a:moveTo>
                  <a:cubicBezTo>
                    <a:pt x="900113" y="473075"/>
                    <a:pt x="900113" y="473075"/>
                    <a:pt x="1023758" y="473075"/>
                  </a:cubicBezTo>
                  <a:cubicBezTo>
                    <a:pt x="1028910" y="473075"/>
                    <a:pt x="1036638" y="478367"/>
                    <a:pt x="1036638" y="483659"/>
                  </a:cubicBezTo>
                  <a:cubicBezTo>
                    <a:pt x="1036638" y="491596"/>
                    <a:pt x="1028910" y="496888"/>
                    <a:pt x="1023758" y="496888"/>
                  </a:cubicBezTo>
                  <a:cubicBezTo>
                    <a:pt x="1023758" y="496888"/>
                    <a:pt x="1023758" y="496888"/>
                    <a:pt x="933600" y="496888"/>
                  </a:cubicBezTo>
                  <a:cubicBezTo>
                    <a:pt x="928448" y="494242"/>
                    <a:pt x="925872" y="491596"/>
                    <a:pt x="920721" y="486305"/>
                  </a:cubicBezTo>
                  <a:cubicBezTo>
                    <a:pt x="918145" y="486305"/>
                    <a:pt x="915569" y="483659"/>
                    <a:pt x="912993" y="481013"/>
                  </a:cubicBezTo>
                  <a:cubicBezTo>
                    <a:pt x="907841" y="478367"/>
                    <a:pt x="905265" y="475721"/>
                    <a:pt x="900113" y="473075"/>
                  </a:cubicBezTo>
                  <a:close/>
                  <a:moveTo>
                    <a:pt x="170069" y="473075"/>
                  </a:moveTo>
                  <a:cubicBezTo>
                    <a:pt x="170069" y="473075"/>
                    <a:pt x="170069" y="473075"/>
                    <a:pt x="515938" y="473075"/>
                  </a:cubicBezTo>
                  <a:cubicBezTo>
                    <a:pt x="510776" y="475721"/>
                    <a:pt x="505614" y="481013"/>
                    <a:pt x="500451" y="483659"/>
                  </a:cubicBezTo>
                  <a:cubicBezTo>
                    <a:pt x="495289" y="488950"/>
                    <a:pt x="487546" y="491596"/>
                    <a:pt x="482384" y="496888"/>
                  </a:cubicBezTo>
                  <a:cubicBezTo>
                    <a:pt x="482384" y="496888"/>
                    <a:pt x="482384" y="496888"/>
                    <a:pt x="170069" y="496888"/>
                  </a:cubicBezTo>
                  <a:cubicBezTo>
                    <a:pt x="164906" y="496888"/>
                    <a:pt x="157163" y="491596"/>
                    <a:pt x="157163" y="483659"/>
                  </a:cubicBezTo>
                  <a:cubicBezTo>
                    <a:pt x="157163" y="478367"/>
                    <a:pt x="164906" y="473075"/>
                    <a:pt x="170069" y="473075"/>
                  </a:cubicBezTo>
                  <a:close/>
                  <a:moveTo>
                    <a:pt x="709733" y="444501"/>
                  </a:moveTo>
                  <a:cubicBezTo>
                    <a:pt x="890049" y="444501"/>
                    <a:pt x="1036878" y="592395"/>
                    <a:pt x="1036878" y="774018"/>
                  </a:cubicBezTo>
                  <a:cubicBezTo>
                    <a:pt x="1036878" y="841478"/>
                    <a:pt x="1016270" y="903749"/>
                    <a:pt x="982783" y="955642"/>
                  </a:cubicBezTo>
                  <a:cubicBezTo>
                    <a:pt x="982783" y="955642"/>
                    <a:pt x="982783" y="955642"/>
                    <a:pt x="1031726" y="1004940"/>
                  </a:cubicBezTo>
                  <a:cubicBezTo>
                    <a:pt x="1049757" y="1007534"/>
                    <a:pt x="1067789" y="1015318"/>
                    <a:pt x="1080669" y="1030886"/>
                  </a:cubicBezTo>
                  <a:cubicBezTo>
                    <a:pt x="1080669" y="1030886"/>
                    <a:pt x="1080669" y="1030886"/>
                    <a:pt x="1304776" y="1256618"/>
                  </a:cubicBezTo>
                  <a:cubicBezTo>
                    <a:pt x="1338263" y="1290348"/>
                    <a:pt x="1338263" y="1342241"/>
                    <a:pt x="1304776" y="1375971"/>
                  </a:cubicBezTo>
                  <a:cubicBezTo>
                    <a:pt x="1273864" y="1409701"/>
                    <a:pt x="1219770" y="1409701"/>
                    <a:pt x="1186282" y="1375971"/>
                  </a:cubicBezTo>
                  <a:cubicBezTo>
                    <a:pt x="1186282" y="1375971"/>
                    <a:pt x="1186282" y="1375971"/>
                    <a:pt x="962175" y="1150239"/>
                  </a:cubicBezTo>
                  <a:cubicBezTo>
                    <a:pt x="949296" y="1137266"/>
                    <a:pt x="941568" y="1119103"/>
                    <a:pt x="938992" y="1100941"/>
                  </a:cubicBezTo>
                  <a:cubicBezTo>
                    <a:pt x="938992" y="1100941"/>
                    <a:pt x="938992" y="1100941"/>
                    <a:pt x="887473" y="1049048"/>
                  </a:cubicBezTo>
                  <a:cubicBezTo>
                    <a:pt x="835954" y="1085373"/>
                    <a:pt x="774131" y="1103536"/>
                    <a:pt x="709733" y="1103536"/>
                  </a:cubicBezTo>
                  <a:cubicBezTo>
                    <a:pt x="529417" y="1103536"/>
                    <a:pt x="382588" y="955642"/>
                    <a:pt x="382588" y="774018"/>
                  </a:cubicBezTo>
                  <a:cubicBezTo>
                    <a:pt x="382588" y="592395"/>
                    <a:pt x="529417" y="444501"/>
                    <a:pt x="709733" y="444501"/>
                  </a:cubicBezTo>
                  <a:close/>
                  <a:moveTo>
                    <a:pt x="170059" y="346075"/>
                  </a:moveTo>
                  <a:cubicBezTo>
                    <a:pt x="170059" y="346075"/>
                    <a:pt x="170059" y="346075"/>
                    <a:pt x="1023742" y="346075"/>
                  </a:cubicBezTo>
                  <a:cubicBezTo>
                    <a:pt x="1031480" y="346075"/>
                    <a:pt x="1036638" y="351367"/>
                    <a:pt x="1036638" y="359304"/>
                  </a:cubicBezTo>
                  <a:cubicBezTo>
                    <a:pt x="1036638" y="364596"/>
                    <a:pt x="1031480" y="369888"/>
                    <a:pt x="1023742" y="369888"/>
                  </a:cubicBezTo>
                  <a:cubicBezTo>
                    <a:pt x="1023742" y="369888"/>
                    <a:pt x="1023742" y="369888"/>
                    <a:pt x="170059" y="369888"/>
                  </a:cubicBezTo>
                  <a:cubicBezTo>
                    <a:pt x="162321" y="369888"/>
                    <a:pt x="157163" y="364596"/>
                    <a:pt x="157163" y="359304"/>
                  </a:cubicBezTo>
                  <a:cubicBezTo>
                    <a:pt x="157163" y="351367"/>
                    <a:pt x="162321" y="346075"/>
                    <a:pt x="170059" y="346075"/>
                  </a:cubicBezTo>
                  <a:close/>
                  <a:moveTo>
                    <a:pt x="170059" y="219075"/>
                  </a:moveTo>
                  <a:cubicBezTo>
                    <a:pt x="170059" y="219075"/>
                    <a:pt x="170059" y="219075"/>
                    <a:pt x="1023742" y="219075"/>
                  </a:cubicBezTo>
                  <a:cubicBezTo>
                    <a:pt x="1031480" y="219075"/>
                    <a:pt x="1036638" y="227171"/>
                    <a:pt x="1036638" y="232569"/>
                  </a:cubicBezTo>
                  <a:cubicBezTo>
                    <a:pt x="1036638" y="240665"/>
                    <a:pt x="1031480" y="246063"/>
                    <a:pt x="1023742" y="246063"/>
                  </a:cubicBezTo>
                  <a:cubicBezTo>
                    <a:pt x="1023742" y="246063"/>
                    <a:pt x="1023742" y="246063"/>
                    <a:pt x="170059" y="246063"/>
                  </a:cubicBezTo>
                  <a:cubicBezTo>
                    <a:pt x="162321" y="246063"/>
                    <a:pt x="157163" y="240665"/>
                    <a:pt x="157163" y="232569"/>
                  </a:cubicBezTo>
                  <a:cubicBezTo>
                    <a:pt x="157163" y="227171"/>
                    <a:pt x="162321" y="219075"/>
                    <a:pt x="170059" y="219075"/>
                  </a:cubicBezTo>
                  <a:close/>
                  <a:moveTo>
                    <a:pt x="433172" y="0"/>
                  </a:moveTo>
                  <a:cubicBezTo>
                    <a:pt x="433172" y="0"/>
                    <a:pt x="433172" y="0"/>
                    <a:pt x="760628" y="0"/>
                  </a:cubicBezTo>
                  <a:cubicBezTo>
                    <a:pt x="804461" y="0"/>
                    <a:pt x="840559" y="33684"/>
                    <a:pt x="845716" y="75141"/>
                  </a:cubicBezTo>
                  <a:cubicBezTo>
                    <a:pt x="845716" y="75141"/>
                    <a:pt x="845716" y="75141"/>
                    <a:pt x="1033939" y="75141"/>
                  </a:cubicBezTo>
                  <a:cubicBezTo>
                    <a:pt x="1033939" y="75141"/>
                    <a:pt x="1033939" y="75141"/>
                    <a:pt x="1062302" y="75141"/>
                  </a:cubicBezTo>
                  <a:cubicBezTo>
                    <a:pt x="1062302" y="75141"/>
                    <a:pt x="1064880" y="75141"/>
                    <a:pt x="1064880" y="75141"/>
                  </a:cubicBezTo>
                  <a:cubicBezTo>
                    <a:pt x="1139654" y="77732"/>
                    <a:pt x="1193800" y="137326"/>
                    <a:pt x="1193800" y="209876"/>
                  </a:cubicBezTo>
                  <a:cubicBezTo>
                    <a:pt x="1193800" y="209876"/>
                    <a:pt x="1193800" y="209876"/>
                    <a:pt x="1193800" y="1103791"/>
                  </a:cubicBezTo>
                  <a:cubicBezTo>
                    <a:pt x="1193800" y="1103791"/>
                    <a:pt x="1193800" y="1103791"/>
                    <a:pt x="1137075" y="1044197"/>
                  </a:cubicBezTo>
                  <a:cubicBezTo>
                    <a:pt x="1137075" y="1044197"/>
                    <a:pt x="1137075" y="1044197"/>
                    <a:pt x="1137075" y="209876"/>
                  </a:cubicBezTo>
                  <a:cubicBezTo>
                    <a:pt x="1137075" y="168419"/>
                    <a:pt x="1100978" y="137326"/>
                    <a:pt x="1062302" y="137326"/>
                  </a:cubicBezTo>
                  <a:cubicBezTo>
                    <a:pt x="1062302" y="137326"/>
                    <a:pt x="1062302" y="137326"/>
                    <a:pt x="131498" y="137326"/>
                  </a:cubicBezTo>
                  <a:cubicBezTo>
                    <a:pt x="126342" y="137326"/>
                    <a:pt x="121185" y="137326"/>
                    <a:pt x="118606" y="139917"/>
                  </a:cubicBezTo>
                  <a:cubicBezTo>
                    <a:pt x="116028" y="139917"/>
                    <a:pt x="116028" y="139917"/>
                    <a:pt x="113450" y="139917"/>
                  </a:cubicBezTo>
                  <a:cubicBezTo>
                    <a:pt x="110871" y="142508"/>
                    <a:pt x="105714" y="142508"/>
                    <a:pt x="103136" y="142508"/>
                  </a:cubicBezTo>
                  <a:cubicBezTo>
                    <a:pt x="103136" y="145099"/>
                    <a:pt x="103136" y="145099"/>
                    <a:pt x="100558" y="145099"/>
                  </a:cubicBezTo>
                  <a:cubicBezTo>
                    <a:pt x="97979" y="145099"/>
                    <a:pt x="92822" y="147690"/>
                    <a:pt x="90244" y="150281"/>
                  </a:cubicBezTo>
                  <a:cubicBezTo>
                    <a:pt x="85087" y="152872"/>
                    <a:pt x="82509" y="155464"/>
                    <a:pt x="79930" y="158055"/>
                  </a:cubicBezTo>
                  <a:cubicBezTo>
                    <a:pt x="79930" y="160646"/>
                    <a:pt x="79930" y="160646"/>
                    <a:pt x="79930" y="160646"/>
                  </a:cubicBezTo>
                  <a:cubicBezTo>
                    <a:pt x="74774" y="163237"/>
                    <a:pt x="72195" y="165828"/>
                    <a:pt x="69617" y="171010"/>
                  </a:cubicBezTo>
                  <a:cubicBezTo>
                    <a:pt x="67038" y="173601"/>
                    <a:pt x="64460" y="178783"/>
                    <a:pt x="64460" y="183965"/>
                  </a:cubicBezTo>
                  <a:cubicBezTo>
                    <a:pt x="61882" y="183965"/>
                    <a:pt x="61882" y="183965"/>
                    <a:pt x="61882" y="183965"/>
                  </a:cubicBezTo>
                  <a:cubicBezTo>
                    <a:pt x="59303" y="191738"/>
                    <a:pt x="56725" y="202103"/>
                    <a:pt x="56725" y="212467"/>
                  </a:cubicBezTo>
                  <a:cubicBezTo>
                    <a:pt x="56725" y="212467"/>
                    <a:pt x="56725" y="212467"/>
                    <a:pt x="56725" y="1267028"/>
                  </a:cubicBezTo>
                  <a:cubicBezTo>
                    <a:pt x="56725" y="1287756"/>
                    <a:pt x="67038" y="1305894"/>
                    <a:pt x="79930" y="1318849"/>
                  </a:cubicBezTo>
                  <a:cubicBezTo>
                    <a:pt x="79930" y="1318849"/>
                    <a:pt x="82509" y="1318849"/>
                    <a:pt x="82509" y="1321440"/>
                  </a:cubicBezTo>
                  <a:cubicBezTo>
                    <a:pt x="85087" y="1321440"/>
                    <a:pt x="87666" y="1324031"/>
                    <a:pt x="90244" y="1326622"/>
                  </a:cubicBezTo>
                  <a:cubicBezTo>
                    <a:pt x="103136" y="1334396"/>
                    <a:pt x="116028" y="1339578"/>
                    <a:pt x="131498" y="1339578"/>
                  </a:cubicBezTo>
                  <a:cubicBezTo>
                    <a:pt x="131498" y="1339578"/>
                    <a:pt x="131498" y="1339578"/>
                    <a:pt x="1062302" y="1339578"/>
                  </a:cubicBezTo>
                  <a:cubicBezTo>
                    <a:pt x="1075194" y="1339578"/>
                    <a:pt x="1085507" y="1334396"/>
                    <a:pt x="1098399" y="1329213"/>
                  </a:cubicBezTo>
                  <a:cubicBezTo>
                    <a:pt x="1098399" y="1329213"/>
                    <a:pt x="1098399" y="1329213"/>
                    <a:pt x="1142232" y="1373261"/>
                  </a:cubicBezTo>
                  <a:cubicBezTo>
                    <a:pt x="1121605" y="1388808"/>
                    <a:pt x="1095821" y="1399172"/>
                    <a:pt x="1064880" y="1401763"/>
                  </a:cubicBezTo>
                  <a:cubicBezTo>
                    <a:pt x="1064880" y="1401763"/>
                    <a:pt x="1062302" y="1401763"/>
                    <a:pt x="1062302" y="1401763"/>
                  </a:cubicBezTo>
                  <a:cubicBezTo>
                    <a:pt x="1062302" y="1401763"/>
                    <a:pt x="1062302" y="1401763"/>
                    <a:pt x="131498" y="1401763"/>
                  </a:cubicBezTo>
                  <a:cubicBezTo>
                    <a:pt x="113450" y="1401763"/>
                    <a:pt x="95401" y="1396581"/>
                    <a:pt x="77352" y="1388808"/>
                  </a:cubicBezTo>
                  <a:cubicBezTo>
                    <a:pt x="30941" y="1368079"/>
                    <a:pt x="0" y="1321440"/>
                    <a:pt x="0" y="1267028"/>
                  </a:cubicBezTo>
                  <a:cubicBezTo>
                    <a:pt x="0" y="1267028"/>
                    <a:pt x="0" y="1267028"/>
                    <a:pt x="0" y="1264437"/>
                  </a:cubicBezTo>
                  <a:cubicBezTo>
                    <a:pt x="0" y="1264437"/>
                    <a:pt x="0" y="297972"/>
                    <a:pt x="0" y="212467"/>
                  </a:cubicBezTo>
                  <a:cubicBezTo>
                    <a:pt x="0" y="212467"/>
                    <a:pt x="0" y="212467"/>
                    <a:pt x="0" y="209876"/>
                  </a:cubicBezTo>
                  <a:cubicBezTo>
                    <a:pt x="0" y="155464"/>
                    <a:pt x="30941" y="108824"/>
                    <a:pt x="77352" y="88096"/>
                  </a:cubicBezTo>
                  <a:cubicBezTo>
                    <a:pt x="85087" y="85505"/>
                    <a:pt x="90244" y="82914"/>
                    <a:pt x="95401" y="82914"/>
                  </a:cubicBezTo>
                  <a:cubicBezTo>
                    <a:pt x="97979" y="80323"/>
                    <a:pt x="100558" y="80323"/>
                    <a:pt x="103136" y="80323"/>
                  </a:cubicBezTo>
                  <a:cubicBezTo>
                    <a:pt x="110871" y="77732"/>
                    <a:pt x="118606" y="77732"/>
                    <a:pt x="126342" y="77732"/>
                  </a:cubicBezTo>
                  <a:cubicBezTo>
                    <a:pt x="126342" y="77732"/>
                    <a:pt x="126342" y="75141"/>
                    <a:pt x="128920" y="75141"/>
                  </a:cubicBezTo>
                  <a:cubicBezTo>
                    <a:pt x="128920" y="75141"/>
                    <a:pt x="131498" y="75141"/>
                    <a:pt x="131498" y="75141"/>
                  </a:cubicBezTo>
                  <a:cubicBezTo>
                    <a:pt x="131498" y="75141"/>
                    <a:pt x="224321" y="75141"/>
                    <a:pt x="348084" y="75141"/>
                  </a:cubicBezTo>
                  <a:cubicBezTo>
                    <a:pt x="353241" y="33684"/>
                    <a:pt x="389339" y="0"/>
                    <a:pt x="433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9945274" y="2963405"/>
            <a:ext cx="570599" cy="566116"/>
            <a:chOff x="10269482" y="2078307"/>
            <a:chExt cx="462328" cy="462328"/>
          </a:xfrm>
        </p:grpSpPr>
        <p:sp>
          <p:nvSpPr>
            <p:cNvPr id="181" name="Oval 180"/>
            <p:cNvSpPr/>
            <p:nvPr/>
          </p:nvSpPr>
          <p:spPr>
            <a:xfrm>
              <a:off x="10269482" y="2078307"/>
              <a:ext cx="462328" cy="4623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10401771" y="2167764"/>
              <a:ext cx="234258" cy="258014"/>
            </a:xfrm>
            <a:custGeom>
              <a:avLst/>
              <a:gdLst>
                <a:gd name="connsiteX0" fmla="*/ 170123 w 1329887"/>
                <a:gd name="connsiteY0" fmla="*/ 915476 h 1464751"/>
                <a:gd name="connsiteX1" fmla="*/ 361950 w 1329887"/>
                <a:gd name="connsiteY1" fmla="*/ 915476 h 1464751"/>
                <a:gd name="connsiteX2" fmla="*/ 356765 w 1329887"/>
                <a:gd name="connsiteY2" fmla="*/ 930293 h 1464751"/>
                <a:gd name="connsiteX3" fmla="*/ 356765 w 1329887"/>
                <a:gd name="connsiteY3" fmla="*/ 932762 h 1464751"/>
                <a:gd name="connsiteX4" fmla="*/ 354173 w 1329887"/>
                <a:gd name="connsiteY4" fmla="*/ 937701 h 1464751"/>
                <a:gd name="connsiteX5" fmla="*/ 170123 w 1329887"/>
                <a:gd name="connsiteY5" fmla="*/ 937701 h 1464751"/>
                <a:gd name="connsiteX6" fmla="*/ 157162 w 1329887"/>
                <a:gd name="connsiteY6" fmla="*/ 927823 h 1464751"/>
                <a:gd name="connsiteX7" fmla="*/ 170123 w 1329887"/>
                <a:gd name="connsiteY7" fmla="*/ 915476 h 1464751"/>
                <a:gd name="connsiteX8" fmla="*/ 709017 w 1329887"/>
                <a:gd name="connsiteY8" fmla="*/ 788476 h 1464751"/>
                <a:gd name="connsiteX9" fmla="*/ 1023740 w 1329887"/>
                <a:gd name="connsiteY9" fmla="*/ 788476 h 1464751"/>
                <a:gd name="connsiteX10" fmla="*/ 1036638 w 1329887"/>
                <a:gd name="connsiteY10" fmla="*/ 800823 h 1464751"/>
                <a:gd name="connsiteX11" fmla="*/ 1023740 w 1329887"/>
                <a:gd name="connsiteY11" fmla="*/ 810701 h 1464751"/>
                <a:gd name="connsiteX12" fmla="*/ 685800 w 1329887"/>
                <a:gd name="connsiteY12" fmla="*/ 810701 h 1464751"/>
                <a:gd name="connsiteX13" fmla="*/ 170091 w 1329887"/>
                <a:gd name="connsiteY13" fmla="*/ 788476 h 1464751"/>
                <a:gd name="connsiteX14" fmla="*/ 407987 w 1329887"/>
                <a:gd name="connsiteY14" fmla="*/ 788476 h 1464751"/>
                <a:gd name="connsiteX15" fmla="*/ 400230 w 1329887"/>
                <a:gd name="connsiteY15" fmla="*/ 810701 h 1464751"/>
                <a:gd name="connsiteX16" fmla="*/ 170091 w 1329887"/>
                <a:gd name="connsiteY16" fmla="*/ 810701 h 1464751"/>
                <a:gd name="connsiteX17" fmla="*/ 157162 w 1329887"/>
                <a:gd name="connsiteY17" fmla="*/ 800823 h 1464751"/>
                <a:gd name="connsiteX18" fmla="*/ 170091 w 1329887"/>
                <a:gd name="connsiteY18" fmla="*/ 788476 h 1464751"/>
                <a:gd name="connsiteX19" fmla="*/ 441443 w 1329887"/>
                <a:gd name="connsiteY19" fmla="*/ 782126 h 1464751"/>
                <a:gd name="connsiteX20" fmla="*/ 464474 w 1329887"/>
                <a:gd name="connsiteY20" fmla="*/ 802908 h 1464751"/>
                <a:gd name="connsiteX21" fmla="*/ 451679 w 1329887"/>
                <a:gd name="connsiteY21" fmla="*/ 805506 h 1464751"/>
                <a:gd name="connsiteX22" fmla="*/ 418412 w 1329887"/>
                <a:gd name="connsiteY22" fmla="*/ 891231 h 1464751"/>
                <a:gd name="connsiteX23" fmla="*/ 436325 w 1329887"/>
                <a:gd name="connsiteY23" fmla="*/ 901622 h 1464751"/>
                <a:gd name="connsiteX24" fmla="*/ 441443 w 1329887"/>
                <a:gd name="connsiteY24" fmla="*/ 914610 h 1464751"/>
                <a:gd name="connsiteX25" fmla="*/ 528447 w 1329887"/>
                <a:gd name="connsiteY25" fmla="*/ 886035 h 1464751"/>
                <a:gd name="connsiteX26" fmla="*/ 531006 w 1329887"/>
                <a:gd name="connsiteY26" fmla="*/ 873047 h 1464751"/>
                <a:gd name="connsiteX27" fmla="*/ 554037 w 1329887"/>
                <a:gd name="connsiteY27" fmla="*/ 893828 h 1464751"/>
                <a:gd name="connsiteX28" fmla="*/ 395382 w 1329887"/>
                <a:gd name="connsiteY28" fmla="*/ 953576 h 1464751"/>
                <a:gd name="connsiteX29" fmla="*/ 385146 w 1329887"/>
                <a:gd name="connsiteY29" fmla="*/ 940587 h 1464751"/>
                <a:gd name="connsiteX30" fmla="*/ 441443 w 1329887"/>
                <a:gd name="connsiteY30" fmla="*/ 782126 h 1464751"/>
                <a:gd name="connsiteX31" fmla="*/ 832842 w 1329887"/>
                <a:gd name="connsiteY31" fmla="*/ 663063 h 1464751"/>
                <a:gd name="connsiteX32" fmla="*/ 1023740 w 1329887"/>
                <a:gd name="connsiteY32" fmla="*/ 663063 h 1464751"/>
                <a:gd name="connsiteX33" fmla="*/ 1036638 w 1329887"/>
                <a:gd name="connsiteY33" fmla="*/ 673647 h 1464751"/>
                <a:gd name="connsiteX34" fmla="*/ 1023740 w 1329887"/>
                <a:gd name="connsiteY34" fmla="*/ 686876 h 1464751"/>
                <a:gd name="connsiteX35" fmla="*/ 809625 w 1329887"/>
                <a:gd name="connsiteY35" fmla="*/ 686876 h 1464751"/>
                <a:gd name="connsiteX36" fmla="*/ 170082 w 1329887"/>
                <a:gd name="connsiteY36" fmla="*/ 663063 h 1464751"/>
                <a:gd name="connsiteX37" fmla="*/ 511175 w 1329887"/>
                <a:gd name="connsiteY37" fmla="*/ 663063 h 1464751"/>
                <a:gd name="connsiteX38" fmla="*/ 487919 w 1329887"/>
                <a:gd name="connsiteY38" fmla="*/ 686876 h 1464751"/>
                <a:gd name="connsiteX39" fmla="*/ 170082 w 1329887"/>
                <a:gd name="connsiteY39" fmla="*/ 686876 h 1464751"/>
                <a:gd name="connsiteX40" fmla="*/ 157162 w 1329887"/>
                <a:gd name="connsiteY40" fmla="*/ 673647 h 1464751"/>
                <a:gd name="connsiteX41" fmla="*/ 170082 w 1329887"/>
                <a:gd name="connsiteY41" fmla="*/ 663063 h 1464751"/>
                <a:gd name="connsiteX42" fmla="*/ 959705 w 1329887"/>
                <a:gd name="connsiteY42" fmla="*/ 536063 h 1464751"/>
                <a:gd name="connsiteX43" fmla="*/ 1023816 w 1329887"/>
                <a:gd name="connsiteY43" fmla="*/ 536063 h 1464751"/>
                <a:gd name="connsiteX44" fmla="*/ 1036638 w 1329887"/>
                <a:gd name="connsiteY44" fmla="*/ 546647 h 1464751"/>
                <a:gd name="connsiteX45" fmla="*/ 1023816 w 1329887"/>
                <a:gd name="connsiteY45" fmla="*/ 559876 h 1464751"/>
                <a:gd name="connsiteX46" fmla="*/ 936625 w 1329887"/>
                <a:gd name="connsiteY46" fmla="*/ 559876 h 1464751"/>
                <a:gd name="connsiteX47" fmla="*/ 959705 w 1329887"/>
                <a:gd name="connsiteY47" fmla="*/ 536063 h 1464751"/>
                <a:gd name="connsiteX48" fmla="*/ 170050 w 1329887"/>
                <a:gd name="connsiteY48" fmla="*/ 536063 h 1464751"/>
                <a:gd name="connsiteX49" fmla="*/ 636587 w 1329887"/>
                <a:gd name="connsiteY49" fmla="*/ 536063 h 1464751"/>
                <a:gd name="connsiteX50" fmla="*/ 613389 w 1329887"/>
                <a:gd name="connsiteY50" fmla="*/ 559876 h 1464751"/>
                <a:gd name="connsiteX51" fmla="*/ 170050 w 1329887"/>
                <a:gd name="connsiteY51" fmla="*/ 559876 h 1464751"/>
                <a:gd name="connsiteX52" fmla="*/ 157162 w 1329887"/>
                <a:gd name="connsiteY52" fmla="*/ 546647 h 1464751"/>
                <a:gd name="connsiteX53" fmla="*/ 170050 w 1329887"/>
                <a:gd name="connsiteY53" fmla="*/ 536063 h 1464751"/>
                <a:gd name="connsiteX54" fmla="*/ 170065 w 1329887"/>
                <a:gd name="connsiteY54" fmla="*/ 409063 h 1464751"/>
                <a:gd name="connsiteX55" fmla="*/ 763587 w 1329887"/>
                <a:gd name="connsiteY55" fmla="*/ 409063 h 1464751"/>
                <a:gd name="connsiteX56" fmla="*/ 740362 w 1329887"/>
                <a:gd name="connsiteY56" fmla="*/ 432876 h 1464751"/>
                <a:gd name="connsiteX57" fmla="*/ 170065 w 1329887"/>
                <a:gd name="connsiteY57" fmla="*/ 432876 h 1464751"/>
                <a:gd name="connsiteX58" fmla="*/ 157162 w 1329887"/>
                <a:gd name="connsiteY58" fmla="*/ 422293 h 1464751"/>
                <a:gd name="connsiteX59" fmla="*/ 170065 w 1329887"/>
                <a:gd name="connsiteY59" fmla="*/ 409063 h 1464751"/>
                <a:gd name="connsiteX60" fmla="*/ 170064 w 1329887"/>
                <a:gd name="connsiteY60" fmla="*/ 285238 h 1464751"/>
                <a:gd name="connsiteX61" fmla="*/ 887412 w 1329887"/>
                <a:gd name="connsiteY61" fmla="*/ 285238 h 1464751"/>
                <a:gd name="connsiteX62" fmla="*/ 864189 w 1329887"/>
                <a:gd name="connsiteY62" fmla="*/ 309051 h 1464751"/>
                <a:gd name="connsiteX63" fmla="*/ 170064 w 1329887"/>
                <a:gd name="connsiteY63" fmla="*/ 309051 h 1464751"/>
                <a:gd name="connsiteX64" fmla="*/ 157162 w 1329887"/>
                <a:gd name="connsiteY64" fmla="*/ 295822 h 1464751"/>
                <a:gd name="connsiteX65" fmla="*/ 170064 w 1329887"/>
                <a:gd name="connsiteY65" fmla="*/ 285238 h 1464751"/>
                <a:gd name="connsiteX66" fmla="*/ 1117393 w 1329887"/>
                <a:gd name="connsiteY66" fmla="*/ 99859 h 1464751"/>
                <a:gd name="connsiteX67" fmla="*/ 1128972 w 1329887"/>
                <a:gd name="connsiteY67" fmla="*/ 105695 h 1464751"/>
                <a:gd name="connsiteX68" fmla="*/ 1226754 w 1329887"/>
                <a:gd name="connsiteY68" fmla="*/ 204265 h 1464751"/>
                <a:gd name="connsiteX69" fmla="*/ 1226754 w 1329887"/>
                <a:gd name="connsiteY69" fmla="*/ 225017 h 1464751"/>
                <a:gd name="connsiteX70" fmla="*/ 578307 w 1329887"/>
                <a:gd name="connsiteY70" fmla="*/ 876099 h 1464751"/>
                <a:gd name="connsiteX71" fmla="*/ 557721 w 1329887"/>
                <a:gd name="connsiteY71" fmla="*/ 891663 h 1464751"/>
                <a:gd name="connsiteX72" fmla="*/ 444500 w 1329887"/>
                <a:gd name="connsiteY72" fmla="*/ 777529 h 1464751"/>
                <a:gd name="connsiteX73" fmla="*/ 459939 w 1329887"/>
                <a:gd name="connsiteY73" fmla="*/ 756777 h 1464751"/>
                <a:gd name="connsiteX74" fmla="*/ 1105813 w 1329887"/>
                <a:gd name="connsiteY74" fmla="*/ 105695 h 1464751"/>
                <a:gd name="connsiteX75" fmla="*/ 1117393 w 1329887"/>
                <a:gd name="connsiteY75" fmla="*/ 99859 h 1464751"/>
                <a:gd name="connsiteX76" fmla="*/ 1150908 w 1329887"/>
                <a:gd name="connsiteY76" fmla="*/ 69039 h 1464751"/>
                <a:gd name="connsiteX77" fmla="*/ 1161211 w 1329887"/>
                <a:gd name="connsiteY77" fmla="*/ 72903 h 1464751"/>
                <a:gd name="connsiteX78" fmla="*/ 1259097 w 1329887"/>
                <a:gd name="connsiteY78" fmla="*/ 170789 h 1464751"/>
                <a:gd name="connsiteX79" fmla="*/ 1259097 w 1329887"/>
                <a:gd name="connsiteY79" fmla="*/ 191396 h 1464751"/>
                <a:gd name="connsiteX80" fmla="*/ 1253945 w 1329887"/>
                <a:gd name="connsiteY80" fmla="*/ 199124 h 1464751"/>
                <a:gd name="connsiteX81" fmla="*/ 1233338 w 1329887"/>
                <a:gd name="connsiteY81" fmla="*/ 199124 h 1464751"/>
                <a:gd name="connsiteX82" fmla="*/ 1135452 w 1329887"/>
                <a:gd name="connsiteY82" fmla="*/ 98662 h 1464751"/>
                <a:gd name="connsiteX83" fmla="*/ 1135452 w 1329887"/>
                <a:gd name="connsiteY83" fmla="*/ 78055 h 1464751"/>
                <a:gd name="connsiteX84" fmla="*/ 1140604 w 1329887"/>
                <a:gd name="connsiteY84" fmla="*/ 72903 h 1464751"/>
                <a:gd name="connsiteX85" fmla="*/ 1150908 w 1329887"/>
                <a:gd name="connsiteY85" fmla="*/ 69039 h 1464751"/>
                <a:gd name="connsiteX86" fmla="*/ 433171 w 1329887"/>
                <a:gd name="connsiteY86" fmla="*/ 62988 h 1464751"/>
                <a:gd name="connsiteX87" fmla="*/ 760629 w 1329887"/>
                <a:gd name="connsiteY87" fmla="*/ 62988 h 1464751"/>
                <a:gd name="connsiteX88" fmla="*/ 845716 w 1329887"/>
                <a:gd name="connsiteY88" fmla="*/ 138129 h 1464751"/>
                <a:gd name="connsiteX89" fmla="*/ 1033939 w 1329887"/>
                <a:gd name="connsiteY89" fmla="*/ 138129 h 1464751"/>
                <a:gd name="connsiteX90" fmla="*/ 972057 w 1329887"/>
                <a:gd name="connsiteY90" fmla="*/ 200314 h 1464751"/>
                <a:gd name="connsiteX91" fmla="*/ 131498 w 1329887"/>
                <a:gd name="connsiteY91" fmla="*/ 200314 h 1464751"/>
                <a:gd name="connsiteX92" fmla="*/ 56725 w 1329887"/>
                <a:gd name="connsiteY92" fmla="*/ 272864 h 1464751"/>
                <a:gd name="connsiteX93" fmla="*/ 56725 w 1329887"/>
                <a:gd name="connsiteY93" fmla="*/ 1327425 h 1464751"/>
                <a:gd name="connsiteX94" fmla="*/ 131498 w 1329887"/>
                <a:gd name="connsiteY94" fmla="*/ 1402566 h 1464751"/>
                <a:gd name="connsiteX95" fmla="*/ 1062301 w 1329887"/>
                <a:gd name="connsiteY95" fmla="*/ 1402566 h 1464751"/>
                <a:gd name="connsiteX96" fmla="*/ 1137075 w 1329887"/>
                <a:gd name="connsiteY96" fmla="*/ 1330016 h 1464751"/>
                <a:gd name="connsiteX97" fmla="*/ 1137075 w 1329887"/>
                <a:gd name="connsiteY97" fmla="*/ 358369 h 1464751"/>
                <a:gd name="connsiteX98" fmla="*/ 1193800 w 1329887"/>
                <a:gd name="connsiteY98" fmla="*/ 301365 h 1464751"/>
                <a:gd name="connsiteX99" fmla="*/ 1193800 w 1329887"/>
                <a:gd name="connsiteY99" fmla="*/ 1330016 h 1464751"/>
                <a:gd name="connsiteX100" fmla="*/ 1064880 w 1329887"/>
                <a:gd name="connsiteY100" fmla="*/ 1464751 h 1464751"/>
                <a:gd name="connsiteX101" fmla="*/ 1062301 w 1329887"/>
                <a:gd name="connsiteY101" fmla="*/ 1464751 h 1464751"/>
                <a:gd name="connsiteX102" fmla="*/ 131498 w 1329887"/>
                <a:gd name="connsiteY102" fmla="*/ 1464751 h 1464751"/>
                <a:gd name="connsiteX103" fmla="*/ 0 w 1329887"/>
                <a:gd name="connsiteY103" fmla="*/ 1327425 h 1464751"/>
                <a:gd name="connsiteX104" fmla="*/ 0 w 1329887"/>
                <a:gd name="connsiteY104" fmla="*/ 275455 h 1464751"/>
                <a:gd name="connsiteX105" fmla="*/ 0 w 1329887"/>
                <a:gd name="connsiteY105" fmla="*/ 272864 h 1464751"/>
                <a:gd name="connsiteX106" fmla="*/ 128920 w 1329887"/>
                <a:gd name="connsiteY106" fmla="*/ 138129 h 1464751"/>
                <a:gd name="connsiteX107" fmla="*/ 131498 w 1329887"/>
                <a:gd name="connsiteY107" fmla="*/ 138129 h 1464751"/>
                <a:gd name="connsiteX108" fmla="*/ 348084 w 1329887"/>
                <a:gd name="connsiteY108" fmla="*/ 138129 h 1464751"/>
                <a:gd name="connsiteX109" fmla="*/ 433171 w 1329887"/>
                <a:gd name="connsiteY109" fmla="*/ 62988 h 1464751"/>
                <a:gd name="connsiteX110" fmla="*/ 1246463 w 1329887"/>
                <a:gd name="connsiteY110" fmla="*/ 0 h 1464751"/>
                <a:gd name="connsiteX111" fmla="*/ 1304763 w 1329887"/>
                <a:gd name="connsiteY111" fmla="*/ 25349 h 1464751"/>
                <a:gd name="connsiteX112" fmla="*/ 1304763 w 1329887"/>
                <a:gd name="connsiteY112" fmla="*/ 144941 h 1464751"/>
                <a:gd name="connsiteX113" fmla="*/ 1286726 w 1329887"/>
                <a:gd name="connsiteY113" fmla="*/ 165739 h 1464751"/>
                <a:gd name="connsiteX114" fmla="*/ 1266111 w 1329887"/>
                <a:gd name="connsiteY114" fmla="*/ 165739 h 1464751"/>
                <a:gd name="connsiteX115" fmla="*/ 1165616 w 1329887"/>
                <a:gd name="connsiteY115" fmla="*/ 66946 h 1464751"/>
                <a:gd name="connsiteX116" fmla="*/ 1165616 w 1329887"/>
                <a:gd name="connsiteY116" fmla="*/ 46147 h 1464751"/>
                <a:gd name="connsiteX117" fmla="*/ 1186230 w 1329887"/>
                <a:gd name="connsiteY117" fmla="*/ 25349 h 1464751"/>
                <a:gd name="connsiteX118" fmla="*/ 1246463 w 1329887"/>
                <a:gd name="connsiteY118" fmla="*/ 0 h 146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29887" h="1464751">
                  <a:moveTo>
                    <a:pt x="170123" y="915476"/>
                  </a:moveTo>
                  <a:cubicBezTo>
                    <a:pt x="170123" y="915476"/>
                    <a:pt x="170123" y="915476"/>
                    <a:pt x="361950" y="915476"/>
                  </a:cubicBezTo>
                  <a:cubicBezTo>
                    <a:pt x="361950" y="915476"/>
                    <a:pt x="361950" y="915476"/>
                    <a:pt x="356765" y="930293"/>
                  </a:cubicBezTo>
                  <a:cubicBezTo>
                    <a:pt x="356765" y="930293"/>
                    <a:pt x="356765" y="930293"/>
                    <a:pt x="356765" y="932762"/>
                  </a:cubicBezTo>
                  <a:cubicBezTo>
                    <a:pt x="356765" y="935232"/>
                    <a:pt x="354173" y="935232"/>
                    <a:pt x="354173" y="937701"/>
                  </a:cubicBezTo>
                  <a:cubicBezTo>
                    <a:pt x="354173" y="937701"/>
                    <a:pt x="354173" y="937701"/>
                    <a:pt x="170123" y="937701"/>
                  </a:cubicBezTo>
                  <a:cubicBezTo>
                    <a:pt x="164939" y="937701"/>
                    <a:pt x="157162" y="932762"/>
                    <a:pt x="157162" y="927823"/>
                  </a:cubicBezTo>
                  <a:cubicBezTo>
                    <a:pt x="157162" y="920415"/>
                    <a:pt x="164939" y="915476"/>
                    <a:pt x="170123" y="915476"/>
                  </a:cubicBezTo>
                  <a:close/>
                  <a:moveTo>
                    <a:pt x="709017" y="788476"/>
                  </a:moveTo>
                  <a:cubicBezTo>
                    <a:pt x="709017" y="788476"/>
                    <a:pt x="709017" y="788476"/>
                    <a:pt x="1023740" y="788476"/>
                  </a:cubicBezTo>
                  <a:cubicBezTo>
                    <a:pt x="1031479" y="788476"/>
                    <a:pt x="1036638" y="793415"/>
                    <a:pt x="1036638" y="800823"/>
                  </a:cubicBezTo>
                  <a:cubicBezTo>
                    <a:pt x="1036638" y="808232"/>
                    <a:pt x="1031479" y="810701"/>
                    <a:pt x="1023740" y="810701"/>
                  </a:cubicBezTo>
                  <a:cubicBezTo>
                    <a:pt x="1023740" y="810701"/>
                    <a:pt x="1023740" y="810701"/>
                    <a:pt x="685800" y="810701"/>
                  </a:cubicBezTo>
                  <a:close/>
                  <a:moveTo>
                    <a:pt x="170091" y="788476"/>
                  </a:moveTo>
                  <a:cubicBezTo>
                    <a:pt x="170091" y="788476"/>
                    <a:pt x="170091" y="788476"/>
                    <a:pt x="407987" y="788476"/>
                  </a:cubicBezTo>
                  <a:lnTo>
                    <a:pt x="400230" y="810701"/>
                  </a:lnTo>
                  <a:cubicBezTo>
                    <a:pt x="400230" y="810701"/>
                    <a:pt x="400230" y="810701"/>
                    <a:pt x="170091" y="810701"/>
                  </a:cubicBezTo>
                  <a:cubicBezTo>
                    <a:pt x="164919" y="810701"/>
                    <a:pt x="157162" y="808232"/>
                    <a:pt x="157162" y="800823"/>
                  </a:cubicBezTo>
                  <a:cubicBezTo>
                    <a:pt x="157162" y="793415"/>
                    <a:pt x="164919" y="788476"/>
                    <a:pt x="170091" y="788476"/>
                  </a:cubicBezTo>
                  <a:close/>
                  <a:moveTo>
                    <a:pt x="441443" y="782126"/>
                  </a:moveTo>
                  <a:cubicBezTo>
                    <a:pt x="441443" y="782126"/>
                    <a:pt x="441443" y="782126"/>
                    <a:pt x="464474" y="802908"/>
                  </a:cubicBezTo>
                  <a:cubicBezTo>
                    <a:pt x="459356" y="797712"/>
                    <a:pt x="454238" y="800310"/>
                    <a:pt x="451679" y="805506"/>
                  </a:cubicBezTo>
                  <a:cubicBezTo>
                    <a:pt x="451679" y="805506"/>
                    <a:pt x="451679" y="805506"/>
                    <a:pt x="418412" y="891231"/>
                  </a:cubicBezTo>
                  <a:cubicBezTo>
                    <a:pt x="426089" y="891231"/>
                    <a:pt x="431207" y="893828"/>
                    <a:pt x="436325" y="901622"/>
                  </a:cubicBezTo>
                  <a:cubicBezTo>
                    <a:pt x="441443" y="904219"/>
                    <a:pt x="441443" y="912012"/>
                    <a:pt x="441443" y="914610"/>
                  </a:cubicBezTo>
                  <a:cubicBezTo>
                    <a:pt x="441443" y="914610"/>
                    <a:pt x="441443" y="914610"/>
                    <a:pt x="528447" y="886035"/>
                  </a:cubicBezTo>
                  <a:cubicBezTo>
                    <a:pt x="533565" y="883437"/>
                    <a:pt x="533565" y="875644"/>
                    <a:pt x="531006" y="873047"/>
                  </a:cubicBezTo>
                  <a:cubicBezTo>
                    <a:pt x="531006" y="873047"/>
                    <a:pt x="531006" y="873047"/>
                    <a:pt x="554037" y="893828"/>
                  </a:cubicBezTo>
                  <a:cubicBezTo>
                    <a:pt x="554037" y="893828"/>
                    <a:pt x="554037" y="893828"/>
                    <a:pt x="395382" y="953576"/>
                  </a:cubicBezTo>
                  <a:cubicBezTo>
                    <a:pt x="390264" y="953576"/>
                    <a:pt x="382587" y="948381"/>
                    <a:pt x="385146" y="940587"/>
                  </a:cubicBezTo>
                  <a:cubicBezTo>
                    <a:pt x="385146" y="940587"/>
                    <a:pt x="385146" y="940587"/>
                    <a:pt x="441443" y="782126"/>
                  </a:cubicBezTo>
                  <a:close/>
                  <a:moveTo>
                    <a:pt x="832842" y="663063"/>
                  </a:moveTo>
                  <a:cubicBezTo>
                    <a:pt x="832842" y="663063"/>
                    <a:pt x="832842" y="663063"/>
                    <a:pt x="1023740" y="663063"/>
                  </a:cubicBezTo>
                  <a:cubicBezTo>
                    <a:pt x="1031479" y="663063"/>
                    <a:pt x="1036638" y="668355"/>
                    <a:pt x="1036638" y="673647"/>
                  </a:cubicBezTo>
                  <a:cubicBezTo>
                    <a:pt x="1036638" y="681584"/>
                    <a:pt x="1031479" y="686876"/>
                    <a:pt x="1023740" y="686876"/>
                  </a:cubicBezTo>
                  <a:cubicBezTo>
                    <a:pt x="1023740" y="686876"/>
                    <a:pt x="1023740" y="686876"/>
                    <a:pt x="809625" y="686876"/>
                  </a:cubicBezTo>
                  <a:close/>
                  <a:moveTo>
                    <a:pt x="170082" y="663063"/>
                  </a:moveTo>
                  <a:cubicBezTo>
                    <a:pt x="170082" y="663063"/>
                    <a:pt x="170082" y="663063"/>
                    <a:pt x="511175" y="663063"/>
                  </a:cubicBezTo>
                  <a:lnTo>
                    <a:pt x="487919" y="686876"/>
                  </a:lnTo>
                  <a:cubicBezTo>
                    <a:pt x="487919" y="686876"/>
                    <a:pt x="487919" y="686876"/>
                    <a:pt x="170082" y="686876"/>
                  </a:cubicBezTo>
                  <a:cubicBezTo>
                    <a:pt x="164914" y="686876"/>
                    <a:pt x="157162" y="681584"/>
                    <a:pt x="157162" y="673647"/>
                  </a:cubicBezTo>
                  <a:cubicBezTo>
                    <a:pt x="157162" y="668355"/>
                    <a:pt x="164914" y="663063"/>
                    <a:pt x="170082" y="663063"/>
                  </a:cubicBezTo>
                  <a:close/>
                  <a:moveTo>
                    <a:pt x="959705" y="536063"/>
                  </a:moveTo>
                  <a:cubicBezTo>
                    <a:pt x="959705" y="536063"/>
                    <a:pt x="959705" y="536063"/>
                    <a:pt x="1023816" y="536063"/>
                  </a:cubicBezTo>
                  <a:cubicBezTo>
                    <a:pt x="1031509" y="536063"/>
                    <a:pt x="1036638" y="541355"/>
                    <a:pt x="1036638" y="546647"/>
                  </a:cubicBezTo>
                  <a:cubicBezTo>
                    <a:pt x="1036638" y="554584"/>
                    <a:pt x="1031509" y="559876"/>
                    <a:pt x="1023816" y="559876"/>
                  </a:cubicBezTo>
                  <a:cubicBezTo>
                    <a:pt x="1023816" y="559876"/>
                    <a:pt x="1023816" y="559876"/>
                    <a:pt x="936625" y="559876"/>
                  </a:cubicBezTo>
                  <a:cubicBezTo>
                    <a:pt x="936625" y="559876"/>
                    <a:pt x="936625" y="559876"/>
                    <a:pt x="959705" y="536063"/>
                  </a:cubicBezTo>
                  <a:close/>
                  <a:moveTo>
                    <a:pt x="170050" y="536063"/>
                  </a:moveTo>
                  <a:cubicBezTo>
                    <a:pt x="170050" y="536063"/>
                    <a:pt x="170050" y="536063"/>
                    <a:pt x="636587" y="536063"/>
                  </a:cubicBezTo>
                  <a:lnTo>
                    <a:pt x="613389" y="559876"/>
                  </a:lnTo>
                  <a:cubicBezTo>
                    <a:pt x="613389" y="559876"/>
                    <a:pt x="613389" y="559876"/>
                    <a:pt x="170050" y="559876"/>
                  </a:cubicBezTo>
                  <a:cubicBezTo>
                    <a:pt x="164895" y="559876"/>
                    <a:pt x="157162" y="554584"/>
                    <a:pt x="157162" y="546647"/>
                  </a:cubicBezTo>
                  <a:cubicBezTo>
                    <a:pt x="157162" y="541355"/>
                    <a:pt x="164895" y="536063"/>
                    <a:pt x="170050" y="536063"/>
                  </a:cubicBezTo>
                  <a:close/>
                  <a:moveTo>
                    <a:pt x="170065" y="409063"/>
                  </a:moveTo>
                  <a:cubicBezTo>
                    <a:pt x="170065" y="409063"/>
                    <a:pt x="170065" y="409063"/>
                    <a:pt x="763587" y="409063"/>
                  </a:cubicBezTo>
                  <a:lnTo>
                    <a:pt x="740362" y="432876"/>
                  </a:lnTo>
                  <a:cubicBezTo>
                    <a:pt x="740362" y="432876"/>
                    <a:pt x="740362" y="432876"/>
                    <a:pt x="170065" y="432876"/>
                  </a:cubicBezTo>
                  <a:cubicBezTo>
                    <a:pt x="164904" y="432876"/>
                    <a:pt x="157162" y="427584"/>
                    <a:pt x="157162" y="422293"/>
                  </a:cubicBezTo>
                  <a:cubicBezTo>
                    <a:pt x="157162" y="414355"/>
                    <a:pt x="164904" y="409063"/>
                    <a:pt x="170065" y="409063"/>
                  </a:cubicBezTo>
                  <a:close/>
                  <a:moveTo>
                    <a:pt x="170064" y="285238"/>
                  </a:moveTo>
                  <a:cubicBezTo>
                    <a:pt x="170064" y="285238"/>
                    <a:pt x="170064" y="285238"/>
                    <a:pt x="887412" y="285238"/>
                  </a:cubicBezTo>
                  <a:lnTo>
                    <a:pt x="864189" y="309051"/>
                  </a:lnTo>
                  <a:cubicBezTo>
                    <a:pt x="864189" y="309051"/>
                    <a:pt x="864189" y="309051"/>
                    <a:pt x="170064" y="309051"/>
                  </a:cubicBezTo>
                  <a:cubicBezTo>
                    <a:pt x="164903" y="309051"/>
                    <a:pt x="157162" y="303759"/>
                    <a:pt x="157162" y="295822"/>
                  </a:cubicBezTo>
                  <a:cubicBezTo>
                    <a:pt x="157162" y="290530"/>
                    <a:pt x="164903" y="285238"/>
                    <a:pt x="170064" y="285238"/>
                  </a:cubicBezTo>
                  <a:close/>
                  <a:moveTo>
                    <a:pt x="1117393" y="99859"/>
                  </a:moveTo>
                  <a:cubicBezTo>
                    <a:pt x="1121252" y="99859"/>
                    <a:pt x="1125112" y="101804"/>
                    <a:pt x="1128972" y="105695"/>
                  </a:cubicBezTo>
                  <a:lnTo>
                    <a:pt x="1226754" y="204265"/>
                  </a:lnTo>
                  <a:cubicBezTo>
                    <a:pt x="1231900" y="209453"/>
                    <a:pt x="1231900" y="219829"/>
                    <a:pt x="1226754" y="225017"/>
                  </a:cubicBezTo>
                  <a:cubicBezTo>
                    <a:pt x="1226754" y="225017"/>
                    <a:pt x="1226754" y="225017"/>
                    <a:pt x="578307" y="876099"/>
                  </a:cubicBezTo>
                  <a:cubicBezTo>
                    <a:pt x="573160" y="883881"/>
                    <a:pt x="565441" y="889069"/>
                    <a:pt x="557721" y="891663"/>
                  </a:cubicBezTo>
                  <a:cubicBezTo>
                    <a:pt x="557721" y="891663"/>
                    <a:pt x="557721" y="891663"/>
                    <a:pt x="444500" y="777529"/>
                  </a:cubicBezTo>
                  <a:cubicBezTo>
                    <a:pt x="449646" y="769747"/>
                    <a:pt x="454793" y="764559"/>
                    <a:pt x="459939" y="756777"/>
                  </a:cubicBezTo>
                  <a:cubicBezTo>
                    <a:pt x="459939" y="756777"/>
                    <a:pt x="459939" y="756777"/>
                    <a:pt x="1105813" y="105695"/>
                  </a:cubicBezTo>
                  <a:cubicBezTo>
                    <a:pt x="1109673" y="101804"/>
                    <a:pt x="1113533" y="99859"/>
                    <a:pt x="1117393" y="99859"/>
                  </a:cubicBezTo>
                  <a:close/>
                  <a:moveTo>
                    <a:pt x="1150908" y="69039"/>
                  </a:moveTo>
                  <a:cubicBezTo>
                    <a:pt x="1154771" y="69039"/>
                    <a:pt x="1158635" y="70327"/>
                    <a:pt x="1161211" y="72903"/>
                  </a:cubicBezTo>
                  <a:lnTo>
                    <a:pt x="1259097" y="170789"/>
                  </a:lnTo>
                  <a:cubicBezTo>
                    <a:pt x="1266825" y="178517"/>
                    <a:pt x="1266825" y="186244"/>
                    <a:pt x="1259097" y="191396"/>
                  </a:cubicBezTo>
                  <a:cubicBezTo>
                    <a:pt x="1259097" y="191396"/>
                    <a:pt x="1259097" y="191396"/>
                    <a:pt x="1253945" y="199124"/>
                  </a:cubicBezTo>
                  <a:cubicBezTo>
                    <a:pt x="1248793" y="204276"/>
                    <a:pt x="1238490" y="204276"/>
                    <a:pt x="1233338" y="199124"/>
                  </a:cubicBezTo>
                  <a:cubicBezTo>
                    <a:pt x="1233338" y="199124"/>
                    <a:pt x="1233338" y="199124"/>
                    <a:pt x="1135452" y="98662"/>
                  </a:cubicBezTo>
                  <a:cubicBezTo>
                    <a:pt x="1130300" y="93510"/>
                    <a:pt x="1130300" y="85783"/>
                    <a:pt x="1135452" y="78055"/>
                  </a:cubicBezTo>
                  <a:cubicBezTo>
                    <a:pt x="1135452" y="78055"/>
                    <a:pt x="1135452" y="78055"/>
                    <a:pt x="1140604" y="72903"/>
                  </a:cubicBezTo>
                  <a:cubicBezTo>
                    <a:pt x="1143180" y="70327"/>
                    <a:pt x="1147044" y="69039"/>
                    <a:pt x="1150908" y="69039"/>
                  </a:cubicBezTo>
                  <a:close/>
                  <a:moveTo>
                    <a:pt x="433171" y="62988"/>
                  </a:moveTo>
                  <a:cubicBezTo>
                    <a:pt x="433171" y="62988"/>
                    <a:pt x="433171" y="62988"/>
                    <a:pt x="760629" y="62988"/>
                  </a:cubicBezTo>
                  <a:cubicBezTo>
                    <a:pt x="804461" y="62988"/>
                    <a:pt x="840559" y="96672"/>
                    <a:pt x="845716" y="138129"/>
                  </a:cubicBezTo>
                  <a:cubicBezTo>
                    <a:pt x="845716" y="138129"/>
                    <a:pt x="845716" y="138129"/>
                    <a:pt x="1033939" y="138129"/>
                  </a:cubicBezTo>
                  <a:cubicBezTo>
                    <a:pt x="1033939" y="138129"/>
                    <a:pt x="1033939" y="138129"/>
                    <a:pt x="972057" y="200314"/>
                  </a:cubicBezTo>
                  <a:cubicBezTo>
                    <a:pt x="972057" y="200314"/>
                    <a:pt x="972057" y="200314"/>
                    <a:pt x="131498" y="200314"/>
                  </a:cubicBezTo>
                  <a:cubicBezTo>
                    <a:pt x="92822" y="200314"/>
                    <a:pt x="56725" y="231407"/>
                    <a:pt x="56725" y="272864"/>
                  </a:cubicBezTo>
                  <a:cubicBezTo>
                    <a:pt x="56725" y="272864"/>
                    <a:pt x="56725" y="272864"/>
                    <a:pt x="56725" y="1327425"/>
                  </a:cubicBezTo>
                  <a:cubicBezTo>
                    <a:pt x="56725" y="1368882"/>
                    <a:pt x="92822" y="1402566"/>
                    <a:pt x="131498" y="1402566"/>
                  </a:cubicBezTo>
                  <a:cubicBezTo>
                    <a:pt x="131498" y="1402566"/>
                    <a:pt x="131498" y="1402566"/>
                    <a:pt x="1062301" y="1402566"/>
                  </a:cubicBezTo>
                  <a:cubicBezTo>
                    <a:pt x="1100977" y="1402566"/>
                    <a:pt x="1137075" y="1368882"/>
                    <a:pt x="1137075" y="1330016"/>
                  </a:cubicBezTo>
                  <a:lnTo>
                    <a:pt x="1137075" y="358369"/>
                  </a:lnTo>
                  <a:cubicBezTo>
                    <a:pt x="1137075" y="358369"/>
                    <a:pt x="1137075" y="358369"/>
                    <a:pt x="1193800" y="301365"/>
                  </a:cubicBezTo>
                  <a:cubicBezTo>
                    <a:pt x="1193800" y="301365"/>
                    <a:pt x="1193800" y="301365"/>
                    <a:pt x="1193800" y="1330016"/>
                  </a:cubicBezTo>
                  <a:cubicBezTo>
                    <a:pt x="1193800" y="1402566"/>
                    <a:pt x="1139654" y="1462160"/>
                    <a:pt x="1064880" y="1464751"/>
                  </a:cubicBezTo>
                  <a:cubicBezTo>
                    <a:pt x="1064880" y="1464751"/>
                    <a:pt x="1062301" y="1464751"/>
                    <a:pt x="1062301" y="1464751"/>
                  </a:cubicBezTo>
                  <a:cubicBezTo>
                    <a:pt x="1062301" y="1464751"/>
                    <a:pt x="1062301" y="1464751"/>
                    <a:pt x="131498" y="1464751"/>
                  </a:cubicBezTo>
                  <a:cubicBezTo>
                    <a:pt x="56725" y="1464751"/>
                    <a:pt x="0" y="1402566"/>
                    <a:pt x="0" y="1327425"/>
                  </a:cubicBezTo>
                  <a:cubicBezTo>
                    <a:pt x="0" y="1327425"/>
                    <a:pt x="0" y="360960"/>
                    <a:pt x="0" y="275455"/>
                  </a:cubicBezTo>
                  <a:cubicBezTo>
                    <a:pt x="0" y="275455"/>
                    <a:pt x="0" y="275455"/>
                    <a:pt x="0" y="272864"/>
                  </a:cubicBezTo>
                  <a:cubicBezTo>
                    <a:pt x="0" y="200314"/>
                    <a:pt x="54146" y="140720"/>
                    <a:pt x="128920" y="138129"/>
                  </a:cubicBezTo>
                  <a:cubicBezTo>
                    <a:pt x="128920" y="138129"/>
                    <a:pt x="131498" y="138129"/>
                    <a:pt x="131498" y="138129"/>
                  </a:cubicBezTo>
                  <a:cubicBezTo>
                    <a:pt x="131498" y="138129"/>
                    <a:pt x="224321" y="138129"/>
                    <a:pt x="348084" y="138129"/>
                  </a:cubicBezTo>
                  <a:cubicBezTo>
                    <a:pt x="353241" y="96672"/>
                    <a:pt x="389339" y="62988"/>
                    <a:pt x="433171" y="62988"/>
                  </a:cubicBezTo>
                  <a:close/>
                  <a:moveTo>
                    <a:pt x="1246463" y="0"/>
                  </a:moveTo>
                  <a:cubicBezTo>
                    <a:pt x="1268044" y="0"/>
                    <a:pt x="1289303" y="8450"/>
                    <a:pt x="1304763" y="25349"/>
                  </a:cubicBezTo>
                  <a:cubicBezTo>
                    <a:pt x="1338262" y="59147"/>
                    <a:pt x="1338262" y="113743"/>
                    <a:pt x="1304763" y="144941"/>
                  </a:cubicBezTo>
                  <a:cubicBezTo>
                    <a:pt x="1304763" y="144941"/>
                    <a:pt x="1304763" y="144941"/>
                    <a:pt x="1286726" y="165739"/>
                  </a:cubicBezTo>
                  <a:cubicBezTo>
                    <a:pt x="1281572" y="170939"/>
                    <a:pt x="1271265" y="170939"/>
                    <a:pt x="1266111" y="165739"/>
                  </a:cubicBezTo>
                  <a:cubicBezTo>
                    <a:pt x="1266111" y="165739"/>
                    <a:pt x="1266111" y="165739"/>
                    <a:pt x="1165616" y="66946"/>
                  </a:cubicBezTo>
                  <a:cubicBezTo>
                    <a:pt x="1160462" y="61746"/>
                    <a:pt x="1160462" y="51347"/>
                    <a:pt x="1165616" y="46147"/>
                  </a:cubicBezTo>
                  <a:cubicBezTo>
                    <a:pt x="1165616" y="46147"/>
                    <a:pt x="1165616" y="46147"/>
                    <a:pt x="1186230" y="25349"/>
                  </a:cubicBezTo>
                  <a:cubicBezTo>
                    <a:pt x="1202979" y="8450"/>
                    <a:pt x="1224882" y="0"/>
                    <a:pt x="1246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0941361" y="2963405"/>
            <a:ext cx="570599" cy="566116"/>
            <a:chOff x="10941361" y="2078307"/>
            <a:chExt cx="462328" cy="462328"/>
          </a:xfrm>
        </p:grpSpPr>
        <p:sp>
          <p:nvSpPr>
            <p:cNvPr id="179" name="Oval 178"/>
            <p:cNvSpPr/>
            <p:nvPr/>
          </p:nvSpPr>
          <p:spPr>
            <a:xfrm>
              <a:off x="10941361" y="2078307"/>
              <a:ext cx="462328" cy="4623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1055217" y="2181998"/>
              <a:ext cx="234616" cy="254946"/>
            </a:xfrm>
            <a:custGeom>
              <a:avLst/>
              <a:gdLst>
                <a:gd name="connsiteX0" fmla="*/ 893763 w 1331913"/>
                <a:gd name="connsiteY0" fmla="*/ 1308100 h 1447320"/>
                <a:gd name="connsiteX1" fmla="*/ 1130563 w 1331913"/>
                <a:gd name="connsiteY1" fmla="*/ 1308100 h 1447320"/>
                <a:gd name="connsiteX2" fmla="*/ 1125415 w 1331913"/>
                <a:gd name="connsiteY2" fmla="*/ 1422066 h 1447320"/>
                <a:gd name="connsiteX3" fmla="*/ 1007015 w 1331913"/>
                <a:gd name="connsiteY3" fmla="*/ 1422066 h 1447320"/>
                <a:gd name="connsiteX4" fmla="*/ 893763 w 1331913"/>
                <a:gd name="connsiteY4" fmla="*/ 1308100 h 1447320"/>
                <a:gd name="connsiteX5" fmla="*/ 187233 w 1331913"/>
                <a:gd name="connsiteY5" fmla="*/ 1308100 h 1447320"/>
                <a:gd name="connsiteX6" fmla="*/ 425450 w 1331913"/>
                <a:gd name="connsiteY6" fmla="*/ 1308100 h 1447320"/>
                <a:gd name="connsiteX7" fmla="*/ 311520 w 1331913"/>
                <a:gd name="connsiteY7" fmla="*/ 1422066 h 1447320"/>
                <a:gd name="connsiteX8" fmla="*/ 192411 w 1331913"/>
                <a:gd name="connsiteY8" fmla="*/ 1422066 h 1447320"/>
                <a:gd name="connsiteX9" fmla="*/ 187233 w 1331913"/>
                <a:gd name="connsiteY9" fmla="*/ 1308100 h 1447320"/>
                <a:gd name="connsiteX10" fmla="*/ 298743 w 1331913"/>
                <a:gd name="connsiteY10" fmla="*/ 712788 h 1447320"/>
                <a:gd name="connsiteX11" fmla="*/ 384175 w 1331913"/>
                <a:gd name="connsiteY11" fmla="*/ 798193 h 1447320"/>
                <a:gd name="connsiteX12" fmla="*/ 384175 w 1331913"/>
                <a:gd name="connsiteY12" fmla="*/ 935358 h 1447320"/>
                <a:gd name="connsiteX13" fmla="*/ 298743 w 1331913"/>
                <a:gd name="connsiteY13" fmla="*/ 1020763 h 1447320"/>
                <a:gd name="connsiteX14" fmla="*/ 215900 w 1331913"/>
                <a:gd name="connsiteY14" fmla="*/ 935358 h 1447320"/>
                <a:gd name="connsiteX15" fmla="*/ 215900 w 1331913"/>
                <a:gd name="connsiteY15" fmla="*/ 798193 h 1447320"/>
                <a:gd name="connsiteX16" fmla="*/ 298743 w 1331913"/>
                <a:gd name="connsiteY16" fmla="*/ 712788 h 1447320"/>
                <a:gd name="connsiteX17" fmla="*/ 525170 w 1331913"/>
                <a:gd name="connsiteY17" fmla="*/ 520700 h 1447320"/>
                <a:gd name="connsiteX18" fmla="*/ 608013 w 1331913"/>
                <a:gd name="connsiteY18" fmla="*/ 603612 h 1447320"/>
                <a:gd name="connsiteX19" fmla="*/ 608013 w 1331913"/>
                <a:gd name="connsiteY19" fmla="*/ 935260 h 1447320"/>
                <a:gd name="connsiteX20" fmla="*/ 525170 w 1331913"/>
                <a:gd name="connsiteY20" fmla="*/ 1020763 h 1447320"/>
                <a:gd name="connsiteX21" fmla="*/ 439738 w 1331913"/>
                <a:gd name="connsiteY21" fmla="*/ 935260 h 1447320"/>
                <a:gd name="connsiteX22" fmla="*/ 439738 w 1331913"/>
                <a:gd name="connsiteY22" fmla="*/ 603612 h 1447320"/>
                <a:gd name="connsiteX23" fmla="*/ 525170 w 1331913"/>
                <a:gd name="connsiteY23" fmla="*/ 520700 h 1447320"/>
                <a:gd name="connsiteX24" fmla="*/ 1020470 w 1331913"/>
                <a:gd name="connsiteY24" fmla="*/ 425450 h 1447320"/>
                <a:gd name="connsiteX25" fmla="*/ 1103313 w 1331913"/>
                <a:gd name="connsiteY25" fmla="*/ 508276 h 1447320"/>
                <a:gd name="connsiteX26" fmla="*/ 1103313 w 1331913"/>
                <a:gd name="connsiteY26" fmla="*/ 935349 h 1447320"/>
                <a:gd name="connsiteX27" fmla="*/ 1020470 w 1331913"/>
                <a:gd name="connsiteY27" fmla="*/ 1020763 h 1447320"/>
                <a:gd name="connsiteX28" fmla="*/ 935038 w 1331913"/>
                <a:gd name="connsiteY28" fmla="*/ 935349 h 1447320"/>
                <a:gd name="connsiteX29" fmla="*/ 935038 w 1331913"/>
                <a:gd name="connsiteY29" fmla="*/ 508276 h 1447320"/>
                <a:gd name="connsiteX30" fmla="*/ 1020470 w 1331913"/>
                <a:gd name="connsiteY30" fmla="*/ 425450 h 1447320"/>
                <a:gd name="connsiteX31" fmla="*/ 780757 w 1331913"/>
                <a:gd name="connsiteY31" fmla="*/ 336550 h 1447320"/>
                <a:gd name="connsiteX32" fmla="*/ 863600 w 1331913"/>
                <a:gd name="connsiteY32" fmla="*/ 422077 h 1447320"/>
                <a:gd name="connsiteX33" fmla="*/ 863600 w 1331913"/>
                <a:gd name="connsiteY33" fmla="*/ 935236 h 1447320"/>
                <a:gd name="connsiteX34" fmla="*/ 780757 w 1331913"/>
                <a:gd name="connsiteY34" fmla="*/ 1020763 h 1447320"/>
                <a:gd name="connsiteX35" fmla="*/ 695325 w 1331913"/>
                <a:gd name="connsiteY35" fmla="*/ 935236 h 1447320"/>
                <a:gd name="connsiteX36" fmla="*/ 695325 w 1331913"/>
                <a:gd name="connsiteY36" fmla="*/ 422077 h 1447320"/>
                <a:gd name="connsiteX37" fmla="*/ 780757 w 1331913"/>
                <a:gd name="connsiteY37" fmla="*/ 336550 h 1447320"/>
                <a:gd name="connsiteX38" fmla="*/ 134038 w 1331913"/>
                <a:gd name="connsiteY38" fmla="*/ 136525 h 1447320"/>
                <a:gd name="connsiteX39" fmla="*/ 61913 w 1331913"/>
                <a:gd name="connsiteY39" fmla="*/ 211749 h 1447320"/>
                <a:gd name="connsiteX40" fmla="*/ 61913 w 1331913"/>
                <a:gd name="connsiteY40" fmla="*/ 1145564 h 1447320"/>
                <a:gd name="connsiteX41" fmla="*/ 136614 w 1331913"/>
                <a:gd name="connsiteY41" fmla="*/ 1220788 h 1447320"/>
                <a:gd name="connsiteX42" fmla="*/ 270560 w 1331913"/>
                <a:gd name="connsiteY42" fmla="*/ 1220788 h 1447320"/>
                <a:gd name="connsiteX43" fmla="*/ 608000 w 1331913"/>
                <a:gd name="connsiteY43" fmla="*/ 1220788 h 1447320"/>
                <a:gd name="connsiteX44" fmla="*/ 780584 w 1331913"/>
                <a:gd name="connsiteY44" fmla="*/ 1220788 h 1447320"/>
                <a:gd name="connsiteX45" fmla="*/ 790887 w 1331913"/>
                <a:gd name="connsiteY45" fmla="*/ 1220788 h 1447320"/>
                <a:gd name="connsiteX46" fmla="*/ 1195300 w 1331913"/>
                <a:gd name="connsiteY46" fmla="*/ 1220788 h 1447320"/>
                <a:gd name="connsiteX47" fmla="*/ 1270001 w 1331913"/>
                <a:gd name="connsiteY47" fmla="*/ 1145564 h 1447320"/>
                <a:gd name="connsiteX48" fmla="*/ 1270001 w 1331913"/>
                <a:gd name="connsiteY48" fmla="*/ 211749 h 1447320"/>
                <a:gd name="connsiteX49" fmla="*/ 1195300 w 1331913"/>
                <a:gd name="connsiteY49" fmla="*/ 136525 h 1447320"/>
                <a:gd name="connsiteX50" fmla="*/ 1061355 w 1331913"/>
                <a:gd name="connsiteY50" fmla="*/ 136525 h 1447320"/>
                <a:gd name="connsiteX51" fmla="*/ 711035 w 1331913"/>
                <a:gd name="connsiteY51" fmla="*/ 136525 h 1447320"/>
                <a:gd name="connsiteX52" fmla="*/ 134038 w 1331913"/>
                <a:gd name="connsiteY52" fmla="*/ 136525 h 1447320"/>
                <a:gd name="connsiteX53" fmla="*/ 494637 w 1331913"/>
                <a:gd name="connsiteY53" fmla="*/ 0 h 1447320"/>
                <a:gd name="connsiteX54" fmla="*/ 824395 w 1331913"/>
                <a:gd name="connsiteY54" fmla="*/ 0 h 1447320"/>
                <a:gd name="connsiteX55" fmla="*/ 906834 w 1331913"/>
                <a:gd name="connsiteY55" fmla="*/ 72524 h 1447320"/>
                <a:gd name="connsiteX56" fmla="*/ 906834 w 1331913"/>
                <a:gd name="connsiteY56" fmla="*/ 77704 h 1447320"/>
                <a:gd name="connsiteX57" fmla="*/ 1195373 w 1331913"/>
                <a:gd name="connsiteY57" fmla="*/ 77704 h 1447320"/>
                <a:gd name="connsiteX58" fmla="*/ 1331913 w 1331913"/>
                <a:gd name="connsiteY58" fmla="*/ 212391 h 1447320"/>
                <a:gd name="connsiteX59" fmla="*/ 1331913 w 1331913"/>
                <a:gd name="connsiteY59" fmla="*/ 1144838 h 1447320"/>
                <a:gd name="connsiteX60" fmla="*/ 1329337 w 1331913"/>
                <a:gd name="connsiteY60" fmla="*/ 1150018 h 1447320"/>
                <a:gd name="connsiteX61" fmla="*/ 1197949 w 1331913"/>
                <a:gd name="connsiteY61" fmla="*/ 1279525 h 1447320"/>
                <a:gd name="connsiteX62" fmla="*/ 136541 w 1331913"/>
                <a:gd name="connsiteY62" fmla="*/ 1279525 h 1447320"/>
                <a:gd name="connsiteX63" fmla="*/ 0 w 1331913"/>
                <a:gd name="connsiteY63" fmla="*/ 1144838 h 1447320"/>
                <a:gd name="connsiteX64" fmla="*/ 0 w 1331913"/>
                <a:gd name="connsiteY64" fmla="*/ 212391 h 1447320"/>
                <a:gd name="connsiteX65" fmla="*/ 0 w 1331913"/>
                <a:gd name="connsiteY65" fmla="*/ 207211 h 1447320"/>
                <a:gd name="connsiteX66" fmla="*/ 133964 w 1331913"/>
                <a:gd name="connsiteY66" fmla="*/ 77704 h 1447320"/>
                <a:gd name="connsiteX67" fmla="*/ 136541 w 1331913"/>
                <a:gd name="connsiteY67" fmla="*/ 77704 h 1447320"/>
                <a:gd name="connsiteX68" fmla="*/ 412198 w 1331913"/>
                <a:gd name="connsiteY68" fmla="*/ 77704 h 1447320"/>
                <a:gd name="connsiteX69" fmla="*/ 412198 w 1331913"/>
                <a:gd name="connsiteY69" fmla="*/ 72524 h 1447320"/>
                <a:gd name="connsiteX70" fmla="*/ 494637 w 1331913"/>
                <a:gd name="connsiteY70" fmla="*/ 0 h 14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31913" h="1447320">
                  <a:moveTo>
                    <a:pt x="893763" y="1308100"/>
                  </a:moveTo>
                  <a:lnTo>
                    <a:pt x="1130563" y="1308100"/>
                  </a:lnTo>
                  <a:cubicBezTo>
                    <a:pt x="1158876" y="1341772"/>
                    <a:pt x="1156302" y="1390985"/>
                    <a:pt x="1125415" y="1422066"/>
                  </a:cubicBezTo>
                  <a:cubicBezTo>
                    <a:pt x="1091954" y="1455738"/>
                    <a:pt x="1040476" y="1455738"/>
                    <a:pt x="1007015" y="1422066"/>
                  </a:cubicBezTo>
                  <a:cubicBezTo>
                    <a:pt x="1007015" y="1422066"/>
                    <a:pt x="1007015" y="1422066"/>
                    <a:pt x="893763" y="1308100"/>
                  </a:cubicBezTo>
                  <a:close/>
                  <a:moveTo>
                    <a:pt x="187233" y="1308100"/>
                  </a:moveTo>
                  <a:cubicBezTo>
                    <a:pt x="187233" y="1308100"/>
                    <a:pt x="187233" y="1308100"/>
                    <a:pt x="425450" y="1308100"/>
                  </a:cubicBezTo>
                  <a:cubicBezTo>
                    <a:pt x="425450" y="1308100"/>
                    <a:pt x="425450" y="1308100"/>
                    <a:pt x="311520" y="1422066"/>
                  </a:cubicBezTo>
                  <a:cubicBezTo>
                    <a:pt x="277859" y="1455738"/>
                    <a:pt x="226073" y="1455738"/>
                    <a:pt x="192411" y="1422066"/>
                  </a:cubicBezTo>
                  <a:cubicBezTo>
                    <a:pt x="161340" y="1390985"/>
                    <a:pt x="158750" y="1341772"/>
                    <a:pt x="187233" y="1308100"/>
                  </a:cubicBezTo>
                  <a:close/>
                  <a:moveTo>
                    <a:pt x="298743" y="712788"/>
                  </a:moveTo>
                  <a:cubicBezTo>
                    <a:pt x="345343" y="712788"/>
                    <a:pt x="384175" y="751608"/>
                    <a:pt x="384175" y="798193"/>
                  </a:cubicBezTo>
                  <a:cubicBezTo>
                    <a:pt x="384175" y="798193"/>
                    <a:pt x="384175" y="798193"/>
                    <a:pt x="384175" y="935358"/>
                  </a:cubicBezTo>
                  <a:cubicBezTo>
                    <a:pt x="384175" y="981943"/>
                    <a:pt x="345343" y="1020763"/>
                    <a:pt x="298743" y="1020763"/>
                  </a:cubicBezTo>
                  <a:cubicBezTo>
                    <a:pt x="252144" y="1020763"/>
                    <a:pt x="215900" y="981943"/>
                    <a:pt x="215900" y="935358"/>
                  </a:cubicBezTo>
                  <a:cubicBezTo>
                    <a:pt x="215900" y="935358"/>
                    <a:pt x="215900" y="935358"/>
                    <a:pt x="215900" y="798193"/>
                  </a:cubicBezTo>
                  <a:cubicBezTo>
                    <a:pt x="215900" y="751608"/>
                    <a:pt x="252144" y="712788"/>
                    <a:pt x="298743" y="712788"/>
                  </a:cubicBezTo>
                  <a:close/>
                  <a:moveTo>
                    <a:pt x="525170" y="520700"/>
                  </a:moveTo>
                  <a:cubicBezTo>
                    <a:pt x="571769" y="520700"/>
                    <a:pt x="608013" y="556974"/>
                    <a:pt x="608013" y="603612"/>
                  </a:cubicBezTo>
                  <a:cubicBezTo>
                    <a:pt x="608013" y="603612"/>
                    <a:pt x="608013" y="603612"/>
                    <a:pt x="608013" y="935260"/>
                  </a:cubicBezTo>
                  <a:cubicBezTo>
                    <a:pt x="608013" y="981898"/>
                    <a:pt x="571769" y="1020763"/>
                    <a:pt x="525170" y="1020763"/>
                  </a:cubicBezTo>
                  <a:cubicBezTo>
                    <a:pt x="478571" y="1020763"/>
                    <a:pt x="439738" y="981898"/>
                    <a:pt x="439738" y="935260"/>
                  </a:cubicBezTo>
                  <a:cubicBezTo>
                    <a:pt x="439738" y="935260"/>
                    <a:pt x="439738" y="935260"/>
                    <a:pt x="439738" y="603612"/>
                  </a:cubicBezTo>
                  <a:cubicBezTo>
                    <a:pt x="439738" y="556974"/>
                    <a:pt x="478571" y="520700"/>
                    <a:pt x="525170" y="520700"/>
                  </a:cubicBezTo>
                  <a:close/>
                  <a:moveTo>
                    <a:pt x="1020470" y="425450"/>
                  </a:moveTo>
                  <a:cubicBezTo>
                    <a:pt x="1067069" y="425450"/>
                    <a:pt x="1103313" y="461687"/>
                    <a:pt x="1103313" y="508276"/>
                  </a:cubicBezTo>
                  <a:cubicBezTo>
                    <a:pt x="1103313" y="508276"/>
                    <a:pt x="1103313" y="508276"/>
                    <a:pt x="1103313" y="935349"/>
                  </a:cubicBezTo>
                  <a:cubicBezTo>
                    <a:pt x="1103313" y="981938"/>
                    <a:pt x="1067069" y="1020763"/>
                    <a:pt x="1020470" y="1020763"/>
                  </a:cubicBezTo>
                  <a:cubicBezTo>
                    <a:pt x="973871" y="1020763"/>
                    <a:pt x="935038" y="981938"/>
                    <a:pt x="935038" y="935349"/>
                  </a:cubicBezTo>
                  <a:cubicBezTo>
                    <a:pt x="935038" y="935349"/>
                    <a:pt x="935038" y="935349"/>
                    <a:pt x="935038" y="508276"/>
                  </a:cubicBezTo>
                  <a:cubicBezTo>
                    <a:pt x="935038" y="461687"/>
                    <a:pt x="973871" y="425450"/>
                    <a:pt x="1020470" y="425450"/>
                  </a:cubicBezTo>
                  <a:close/>
                  <a:moveTo>
                    <a:pt x="780757" y="336550"/>
                  </a:moveTo>
                  <a:cubicBezTo>
                    <a:pt x="827356" y="336550"/>
                    <a:pt x="863600" y="375426"/>
                    <a:pt x="863600" y="422077"/>
                  </a:cubicBezTo>
                  <a:cubicBezTo>
                    <a:pt x="863600" y="422077"/>
                    <a:pt x="863600" y="422077"/>
                    <a:pt x="863600" y="935236"/>
                  </a:cubicBezTo>
                  <a:cubicBezTo>
                    <a:pt x="863600" y="981887"/>
                    <a:pt x="827356" y="1020763"/>
                    <a:pt x="780757" y="1020763"/>
                  </a:cubicBezTo>
                  <a:cubicBezTo>
                    <a:pt x="731569" y="1020763"/>
                    <a:pt x="695325" y="981887"/>
                    <a:pt x="695325" y="935236"/>
                  </a:cubicBezTo>
                  <a:cubicBezTo>
                    <a:pt x="695325" y="935236"/>
                    <a:pt x="695325" y="935236"/>
                    <a:pt x="695325" y="422077"/>
                  </a:cubicBezTo>
                  <a:cubicBezTo>
                    <a:pt x="695325" y="375426"/>
                    <a:pt x="731569" y="336550"/>
                    <a:pt x="780757" y="336550"/>
                  </a:cubicBezTo>
                  <a:close/>
                  <a:moveTo>
                    <a:pt x="134038" y="136525"/>
                  </a:moveTo>
                  <a:cubicBezTo>
                    <a:pt x="95400" y="136525"/>
                    <a:pt x="61913" y="170246"/>
                    <a:pt x="61913" y="211749"/>
                  </a:cubicBezTo>
                  <a:cubicBezTo>
                    <a:pt x="61913" y="1145564"/>
                    <a:pt x="61913" y="1145564"/>
                    <a:pt x="61913" y="1145564"/>
                  </a:cubicBezTo>
                  <a:cubicBezTo>
                    <a:pt x="61913" y="1187067"/>
                    <a:pt x="95400" y="1220788"/>
                    <a:pt x="136614" y="1220788"/>
                  </a:cubicBezTo>
                  <a:cubicBezTo>
                    <a:pt x="152069" y="1220788"/>
                    <a:pt x="201011" y="1220788"/>
                    <a:pt x="270560" y="1220788"/>
                  </a:cubicBezTo>
                  <a:cubicBezTo>
                    <a:pt x="270560" y="1220788"/>
                    <a:pt x="270560" y="1220788"/>
                    <a:pt x="608000" y="1220788"/>
                  </a:cubicBezTo>
                  <a:cubicBezTo>
                    <a:pt x="664669" y="1220788"/>
                    <a:pt x="723915" y="1220788"/>
                    <a:pt x="780584" y="1220788"/>
                  </a:cubicBezTo>
                  <a:cubicBezTo>
                    <a:pt x="780584" y="1220788"/>
                    <a:pt x="780584" y="1220788"/>
                    <a:pt x="790887" y="1220788"/>
                  </a:cubicBezTo>
                  <a:cubicBezTo>
                    <a:pt x="1002109" y="1220788"/>
                    <a:pt x="1184997" y="1220788"/>
                    <a:pt x="1195300" y="1220788"/>
                  </a:cubicBezTo>
                  <a:cubicBezTo>
                    <a:pt x="1236514" y="1220788"/>
                    <a:pt x="1270001" y="1187067"/>
                    <a:pt x="1270001" y="1145564"/>
                  </a:cubicBezTo>
                  <a:cubicBezTo>
                    <a:pt x="1270001" y="211749"/>
                    <a:pt x="1270001" y="211749"/>
                    <a:pt x="1270001" y="211749"/>
                  </a:cubicBezTo>
                  <a:cubicBezTo>
                    <a:pt x="1270001" y="170246"/>
                    <a:pt x="1236514" y="136525"/>
                    <a:pt x="1195300" y="136525"/>
                  </a:cubicBezTo>
                  <a:cubicBezTo>
                    <a:pt x="1179845" y="136525"/>
                    <a:pt x="1130904" y="136525"/>
                    <a:pt x="1061355" y="136525"/>
                  </a:cubicBezTo>
                  <a:cubicBezTo>
                    <a:pt x="1061355" y="136525"/>
                    <a:pt x="1061355" y="136525"/>
                    <a:pt x="711035" y="136525"/>
                  </a:cubicBezTo>
                  <a:cubicBezTo>
                    <a:pt x="437992" y="136525"/>
                    <a:pt x="149493" y="136525"/>
                    <a:pt x="134038" y="136525"/>
                  </a:cubicBezTo>
                  <a:close/>
                  <a:moveTo>
                    <a:pt x="494637" y="0"/>
                  </a:moveTo>
                  <a:cubicBezTo>
                    <a:pt x="494637" y="0"/>
                    <a:pt x="494637" y="0"/>
                    <a:pt x="824395" y="0"/>
                  </a:cubicBezTo>
                  <a:cubicBezTo>
                    <a:pt x="868191" y="0"/>
                    <a:pt x="904258" y="31082"/>
                    <a:pt x="906834" y="72524"/>
                  </a:cubicBezTo>
                  <a:cubicBezTo>
                    <a:pt x="906834" y="72524"/>
                    <a:pt x="906834" y="72524"/>
                    <a:pt x="906834" y="77704"/>
                  </a:cubicBezTo>
                  <a:cubicBezTo>
                    <a:pt x="1071713" y="77704"/>
                    <a:pt x="1195373" y="77704"/>
                    <a:pt x="1195373" y="77704"/>
                  </a:cubicBezTo>
                  <a:cubicBezTo>
                    <a:pt x="1270083" y="77704"/>
                    <a:pt x="1331913" y="137277"/>
                    <a:pt x="1331913" y="212391"/>
                  </a:cubicBezTo>
                  <a:cubicBezTo>
                    <a:pt x="1331913" y="235702"/>
                    <a:pt x="1331913" y="1142248"/>
                    <a:pt x="1331913" y="1144838"/>
                  </a:cubicBezTo>
                  <a:cubicBezTo>
                    <a:pt x="1331913" y="1147428"/>
                    <a:pt x="1329337" y="1147428"/>
                    <a:pt x="1329337" y="1150018"/>
                  </a:cubicBezTo>
                  <a:cubicBezTo>
                    <a:pt x="1326760" y="1222542"/>
                    <a:pt x="1270083" y="1279525"/>
                    <a:pt x="1197949" y="1279525"/>
                  </a:cubicBezTo>
                  <a:cubicBezTo>
                    <a:pt x="1197949" y="1279525"/>
                    <a:pt x="136541" y="1279525"/>
                    <a:pt x="136541" y="1279525"/>
                  </a:cubicBezTo>
                  <a:cubicBezTo>
                    <a:pt x="61830" y="1279525"/>
                    <a:pt x="0" y="1219952"/>
                    <a:pt x="0" y="1144838"/>
                  </a:cubicBezTo>
                  <a:cubicBezTo>
                    <a:pt x="0" y="1121527"/>
                    <a:pt x="0" y="212391"/>
                    <a:pt x="0" y="212391"/>
                  </a:cubicBezTo>
                  <a:cubicBezTo>
                    <a:pt x="0" y="209801"/>
                    <a:pt x="0" y="209801"/>
                    <a:pt x="0" y="207211"/>
                  </a:cubicBezTo>
                  <a:cubicBezTo>
                    <a:pt x="2576" y="134687"/>
                    <a:pt x="61830" y="77704"/>
                    <a:pt x="133964" y="77704"/>
                  </a:cubicBezTo>
                  <a:cubicBezTo>
                    <a:pt x="133964" y="77704"/>
                    <a:pt x="133964" y="77704"/>
                    <a:pt x="136541" y="77704"/>
                  </a:cubicBezTo>
                  <a:cubicBezTo>
                    <a:pt x="141693" y="77704"/>
                    <a:pt x="257624" y="77704"/>
                    <a:pt x="412198" y="77704"/>
                  </a:cubicBezTo>
                  <a:cubicBezTo>
                    <a:pt x="412198" y="77704"/>
                    <a:pt x="412198" y="77704"/>
                    <a:pt x="412198" y="72524"/>
                  </a:cubicBezTo>
                  <a:cubicBezTo>
                    <a:pt x="414774" y="31082"/>
                    <a:pt x="450841" y="0"/>
                    <a:pt x="4946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0" name="Freeform 5"/>
          <p:cNvSpPr>
            <a:spLocks noChangeAspect="1"/>
          </p:cNvSpPr>
          <p:nvPr/>
        </p:nvSpPr>
        <p:spPr bwMode="auto">
          <a:xfrm>
            <a:off x="3644126" y="4015199"/>
            <a:ext cx="2900322" cy="253800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47080" y="5025242"/>
            <a:ext cx="720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Variable Text Semibold" pitchFamily="2" charset="0"/>
              </a:rPr>
              <a:t>WORDP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RESS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Segoe UI Variable Text Semi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434371" y="27360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GVHD: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Lan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Hương</a:t>
            </a:r>
            <a:endParaRPr lang="en-US" dirty="0"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127"/>
            <a:ext cx="12209574" cy="71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" y="22127"/>
            <a:ext cx="12195380" cy="71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" y="23919"/>
            <a:ext cx="12195380" cy="71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8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935" y="53834"/>
            <a:ext cx="11583787" cy="67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83" y="0"/>
            <a:ext cx="11325634" cy="67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4620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Writing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676525"/>
            <a:ext cx="2114675" cy="65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D86D9-D826-33CF-C0BF-F61CFF88D25F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hưởng trực tiếp đến việc sản xuất và xuất bản nội dung.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0" y="483275"/>
            <a:ext cx="11967099" cy="60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2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0233"/>
            <a:ext cx="11929855" cy="60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6" y="400233"/>
            <a:ext cx="11921367" cy="60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6" y="431603"/>
            <a:ext cx="11921367" cy="59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75" y="912146"/>
            <a:ext cx="11532366" cy="6452068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941528" y="1121449"/>
            <a:ext cx="26468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50" charset="0"/>
              </a:rPr>
              <a:t>What</a:t>
            </a:r>
          </a:p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IS</a:t>
            </a:r>
          </a:p>
          <a:p>
            <a:pPr algn="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SETTING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502" y="2480725"/>
            <a:ext cx="2324100" cy="539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915" y="3460173"/>
            <a:ext cx="371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Setting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khu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vực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phép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chỉnh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sửa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just"/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website WordPress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13492" y="4855227"/>
            <a:ext cx="1487114" cy="295275"/>
          </a:xfrm>
          <a:prstGeom prst="roundRect">
            <a:avLst>
              <a:gd name="adj" fmla="val 424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34311" y="483510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Next now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B184D-CA6E-272B-4073-A00857B5BC57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r="3314"/>
          <a:stretch/>
        </p:blipFill>
        <p:spPr bwMode="auto">
          <a:xfrm>
            <a:off x="4276209" y="1218216"/>
            <a:ext cx="7227372" cy="458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800" y="431603"/>
            <a:ext cx="11862398" cy="59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4839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Reading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696421"/>
            <a:ext cx="229882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3394AA-2D4D-B695-52A0-21E8F7626C33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hưởng trực tiếp đến việc hiển thị nội dung trên trang 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42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01" y="184362"/>
            <a:ext cx="10290278" cy="64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670" y="184362"/>
            <a:ext cx="9879740" cy="64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20" y="184362"/>
            <a:ext cx="9793240" cy="64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20" y="202510"/>
            <a:ext cx="9793240" cy="64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73" y="202510"/>
            <a:ext cx="9788534" cy="64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5506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Discussion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696421"/>
            <a:ext cx="2971926" cy="531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B554F-4A4A-EB99-176E-C6E879756B67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chỉnh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bình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luận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WordPress.</a:t>
            </a:r>
          </a:p>
        </p:txBody>
      </p:sp>
    </p:spTree>
    <p:extLst>
      <p:ext uri="{BB962C8B-B14F-4D97-AF65-F5344CB8AC3E}">
        <p14:creationId xmlns:p14="http://schemas.microsoft.com/office/powerpoint/2010/main" val="294842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27" y="407896"/>
            <a:ext cx="11924946" cy="60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27" y="443287"/>
            <a:ext cx="11924946" cy="59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F30041-9F21-419F-DBF0-5ED7A62EE1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r="2626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 flipH="1">
            <a:off x="5602321" y="1170928"/>
            <a:ext cx="5933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Wordpress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SETTING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 flipH="1">
            <a:off x="9013825" y="1158665"/>
            <a:ext cx="2403475" cy="764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1" name="Straight Connector 20"/>
          <p:cNvCxnSpPr>
            <a:cxnSpLocks/>
            <a:stCxn id="12" idx="0"/>
          </p:cNvCxnSpPr>
          <p:nvPr/>
        </p:nvCxnSpPr>
        <p:spPr>
          <a:xfrm>
            <a:off x="838119" y="566567"/>
            <a:ext cx="5760" cy="6291433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44859" y="442270"/>
            <a:ext cx="3598024" cy="372923"/>
            <a:chOff x="750619" y="977108"/>
            <a:chExt cx="3598024" cy="372923"/>
          </a:xfrm>
        </p:grpSpPr>
        <p:sp>
          <p:nvSpPr>
            <p:cNvPr id="12" name="Oval 11"/>
            <p:cNvSpPr/>
            <p:nvPr/>
          </p:nvSpPr>
          <p:spPr>
            <a:xfrm>
              <a:off x="750619" y="1101405"/>
              <a:ext cx="186520" cy="186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1722" y="977108"/>
              <a:ext cx="3386921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General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56458" y="5344017"/>
            <a:ext cx="3411510" cy="676083"/>
            <a:chOff x="750619" y="4142677"/>
            <a:chExt cx="3411510" cy="676083"/>
          </a:xfrm>
        </p:grpSpPr>
        <p:sp>
          <p:nvSpPr>
            <p:cNvPr id="11" name="Oval 10"/>
            <p:cNvSpPr/>
            <p:nvPr/>
          </p:nvSpPr>
          <p:spPr>
            <a:xfrm>
              <a:off x="750619" y="4288279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1722" y="4142677"/>
              <a:ext cx="3200407" cy="676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Privacy</a:t>
              </a:r>
            </a:p>
            <a:p>
              <a:pPr algn="just">
                <a:lnSpc>
                  <a:spcPct val="150000"/>
                </a:lnSpc>
              </a:pPr>
              <a:endPara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1840" y="1069200"/>
            <a:ext cx="3429609" cy="372923"/>
            <a:chOff x="732520" y="1742558"/>
            <a:chExt cx="3429609" cy="372923"/>
          </a:xfrm>
        </p:grpSpPr>
        <p:sp>
          <p:nvSpPr>
            <p:cNvPr id="13" name="Oval 12"/>
            <p:cNvSpPr/>
            <p:nvPr/>
          </p:nvSpPr>
          <p:spPr>
            <a:xfrm>
              <a:off x="732520" y="1878666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61722" y="1742558"/>
              <a:ext cx="3200407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Writing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44859" y="1740488"/>
            <a:ext cx="3411510" cy="372923"/>
            <a:chOff x="750619" y="2540494"/>
            <a:chExt cx="3411510" cy="372923"/>
          </a:xfrm>
        </p:grpSpPr>
        <p:sp>
          <p:nvSpPr>
            <p:cNvPr id="14" name="Oval 13"/>
            <p:cNvSpPr/>
            <p:nvPr/>
          </p:nvSpPr>
          <p:spPr>
            <a:xfrm>
              <a:off x="750619" y="2675793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61722" y="2540494"/>
              <a:ext cx="3200407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Reading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2137" y="2686585"/>
            <a:ext cx="3394231" cy="372923"/>
            <a:chOff x="750619" y="3381137"/>
            <a:chExt cx="3394231" cy="372923"/>
          </a:xfrm>
        </p:grpSpPr>
        <p:sp>
          <p:nvSpPr>
            <p:cNvPr id="15" name="Oval 14"/>
            <p:cNvSpPr/>
            <p:nvPr/>
          </p:nvSpPr>
          <p:spPr>
            <a:xfrm>
              <a:off x="750619" y="3520137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4443" y="3381137"/>
              <a:ext cx="3200407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Discussion</a:t>
              </a:r>
            </a:p>
          </p:txBody>
        </p:sp>
      </p:grp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5145713" y="4702808"/>
            <a:ext cx="2219146" cy="194191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756458" y="4307758"/>
            <a:ext cx="3675227" cy="372923"/>
            <a:chOff x="750619" y="4174962"/>
            <a:chExt cx="3675227" cy="372923"/>
          </a:xfrm>
        </p:grpSpPr>
        <p:sp>
          <p:nvSpPr>
            <p:cNvPr id="47" name="Oval 46"/>
            <p:cNvSpPr/>
            <p:nvPr/>
          </p:nvSpPr>
          <p:spPr>
            <a:xfrm>
              <a:off x="750619" y="4311139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49318" y="4174962"/>
              <a:ext cx="3476528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Permalink</a:t>
              </a:r>
            </a:p>
          </p:txBody>
        </p:sp>
      </p:grpSp>
      <p:sp>
        <p:nvSpPr>
          <p:cNvPr id="91" name="Freeform 87"/>
          <p:cNvSpPr>
            <a:spLocks noEditPoints="1"/>
          </p:cNvSpPr>
          <p:nvPr/>
        </p:nvSpPr>
        <p:spPr bwMode="auto">
          <a:xfrm>
            <a:off x="5877760" y="5365391"/>
            <a:ext cx="755052" cy="616750"/>
          </a:xfrm>
          <a:custGeom>
            <a:avLst/>
            <a:gdLst>
              <a:gd name="T0" fmla="*/ 0 w 176"/>
              <a:gd name="T1" fmla="*/ 128 h 144"/>
              <a:gd name="T2" fmla="*/ 32 w 176"/>
              <a:gd name="T3" fmla="*/ 128 h 144"/>
              <a:gd name="T4" fmla="*/ 16 w 176"/>
              <a:gd name="T5" fmla="*/ 136 h 144"/>
              <a:gd name="T6" fmla="*/ 16 w 176"/>
              <a:gd name="T7" fmla="*/ 120 h 144"/>
              <a:gd name="T8" fmla="*/ 16 w 176"/>
              <a:gd name="T9" fmla="*/ 136 h 144"/>
              <a:gd name="T10" fmla="*/ 160 w 176"/>
              <a:gd name="T11" fmla="*/ 32 h 144"/>
              <a:gd name="T12" fmla="*/ 160 w 176"/>
              <a:gd name="T13" fmla="*/ 0 h 144"/>
              <a:gd name="T14" fmla="*/ 48 w 176"/>
              <a:gd name="T15" fmla="*/ 16 h 144"/>
              <a:gd name="T16" fmla="*/ 64 w 176"/>
              <a:gd name="T17" fmla="*/ 8 h 144"/>
              <a:gd name="T18" fmla="*/ 168 w 176"/>
              <a:gd name="T19" fmla="*/ 16 h 144"/>
              <a:gd name="T20" fmla="*/ 64 w 176"/>
              <a:gd name="T21" fmla="*/ 24 h 144"/>
              <a:gd name="T22" fmla="*/ 64 w 176"/>
              <a:gd name="T23" fmla="*/ 8 h 144"/>
              <a:gd name="T24" fmla="*/ 64 w 176"/>
              <a:gd name="T25" fmla="*/ 112 h 144"/>
              <a:gd name="T26" fmla="*/ 64 w 176"/>
              <a:gd name="T27" fmla="*/ 144 h 144"/>
              <a:gd name="T28" fmla="*/ 176 w 176"/>
              <a:gd name="T29" fmla="*/ 128 h 144"/>
              <a:gd name="T30" fmla="*/ 160 w 176"/>
              <a:gd name="T31" fmla="*/ 136 h 144"/>
              <a:gd name="T32" fmla="*/ 56 w 176"/>
              <a:gd name="T33" fmla="*/ 128 h 144"/>
              <a:gd name="T34" fmla="*/ 160 w 176"/>
              <a:gd name="T35" fmla="*/ 120 h 144"/>
              <a:gd name="T36" fmla="*/ 160 w 176"/>
              <a:gd name="T37" fmla="*/ 136 h 144"/>
              <a:gd name="T38" fmla="*/ 64 w 176"/>
              <a:gd name="T39" fmla="*/ 56 h 144"/>
              <a:gd name="T40" fmla="*/ 64 w 176"/>
              <a:gd name="T41" fmla="*/ 88 h 144"/>
              <a:gd name="T42" fmla="*/ 176 w 176"/>
              <a:gd name="T43" fmla="*/ 72 h 144"/>
              <a:gd name="T44" fmla="*/ 160 w 176"/>
              <a:gd name="T45" fmla="*/ 80 h 144"/>
              <a:gd name="T46" fmla="*/ 56 w 176"/>
              <a:gd name="T47" fmla="*/ 72 h 144"/>
              <a:gd name="T48" fmla="*/ 160 w 176"/>
              <a:gd name="T49" fmla="*/ 64 h 144"/>
              <a:gd name="T50" fmla="*/ 160 w 176"/>
              <a:gd name="T51" fmla="*/ 80 h 144"/>
              <a:gd name="T52" fmla="*/ 0 w 176"/>
              <a:gd name="T53" fmla="*/ 72 h 144"/>
              <a:gd name="T54" fmla="*/ 32 w 176"/>
              <a:gd name="T55" fmla="*/ 72 h 144"/>
              <a:gd name="T56" fmla="*/ 16 w 176"/>
              <a:gd name="T57" fmla="*/ 80 h 144"/>
              <a:gd name="T58" fmla="*/ 16 w 176"/>
              <a:gd name="T59" fmla="*/ 64 h 144"/>
              <a:gd name="T60" fmla="*/ 16 w 176"/>
              <a:gd name="T61" fmla="*/ 80 h 144"/>
              <a:gd name="T62" fmla="*/ 0 w 176"/>
              <a:gd name="T63" fmla="*/ 16 h 144"/>
              <a:gd name="T64" fmla="*/ 32 w 176"/>
              <a:gd name="T65" fmla="*/ 16 h 144"/>
              <a:gd name="T66" fmla="*/ 16 w 176"/>
              <a:gd name="T67" fmla="*/ 24 h 144"/>
              <a:gd name="T68" fmla="*/ 16 w 176"/>
              <a:gd name="T69" fmla="*/ 8 h 144"/>
              <a:gd name="T70" fmla="*/ 16 w 176"/>
              <a:gd name="T7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44">
                <a:moveTo>
                  <a:pt x="16" y="112"/>
                </a:move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25" y="144"/>
                  <a:pt x="32" y="137"/>
                  <a:pt x="32" y="128"/>
                </a:cubicBezTo>
                <a:cubicBezTo>
                  <a:pt x="32" y="119"/>
                  <a:pt x="25" y="112"/>
                  <a:pt x="16" y="112"/>
                </a:cubicBezTo>
                <a:moveTo>
                  <a:pt x="16" y="136"/>
                </a:move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20" y="120"/>
                  <a:pt x="24" y="124"/>
                  <a:pt x="24" y="128"/>
                </a:cubicBezTo>
                <a:cubicBezTo>
                  <a:pt x="24" y="132"/>
                  <a:pt x="20" y="136"/>
                  <a:pt x="16" y="136"/>
                </a:cubicBezTo>
                <a:moveTo>
                  <a:pt x="64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25"/>
                  <a:pt x="55" y="32"/>
                  <a:pt x="64" y="32"/>
                </a:cubicBezTo>
                <a:moveTo>
                  <a:pt x="64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0" y="24"/>
                  <a:pt x="56" y="20"/>
                  <a:pt x="56" y="16"/>
                </a:cubicBezTo>
                <a:cubicBezTo>
                  <a:pt x="56" y="12"/>
                  <a:pt x="60" y="8"/>
                  <a:pt x="64" y="8"/>
                </a:cubicBezTo>
                <a:moveTo>
                  <a:pt x="160" y="112"/>
                </a:moveTo>
                <a:cubicBezTo>
                  <a:pt x="64" y="112"/>
                  <a:pt x="64" y="112"/>
                  <a:pt x="64" y="112"/>
                </a:cubicBezTo>
                <a:cubicBezTo>
                  <a:pt x="55" y="112"/>
                  <a:pt x="48" y="119"/>
                  <a:pt x="48" y="128"/>
                </a:cubicBezTo>
                <a:cubicBezTo>
                  <a:pt x="48" y="137"/>
                  <a:pt x="55" y="144"/>
                  <a:pt x="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moveTo>
                  <a:pt x="160" y="136"/>
                </a:moveTo>
                <a:cubicBezTo>
                  <a:pt x="64" y="136"/>
                  <a:pt x="64" y="136"/>
                  <a:pt x="64" y="136"/>
                </a:cubicBezTo>
                <a:cubicBezTo>
                  <a:pt x="60" y="136"/>
                  <a:pt x="56" y="132"/>
                  <a:pt x="56" y="128"/>
                </a:cubicBezTo>
                <a:cubicBezTo>
                  <a:pt x="56" y="124"/>
                  <a:pt x="60" y="120"/>
                  <a:pt x="64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moveTo>
                  <a:pt x="160" y="56"/>
                </a:moveTo>
                <a:cubicBezTo>
                  <a:pt x="64" y="56"/>
                  <a:pt x="64" y="56"/>
                  <a:pt x="64" y="56"/>
                </a:cubicBezTo>
                <a:cubicBezTo>
                  <a:pt x="55" y="56"/>
                  <a:pt x="48" y="63"/>
                  <a:pt x="48" y="72"/>
                </a:cubicBezTo>
                <a:cubicBezTo>
                  <a:pt x="48" y="81"/>
                  <a:pt x="55" y="88"/>
                  <a:pt x="64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moveTo>
                  <a:pt x="160" y="80"/>
                </a:move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56" y="76"/>
                  <a:pt x="56" y="72"/>
                </a:cubicBezTo>
                <a:cubicBezTo>
                  <a:pt x="56" y="68"/>
                  <a:pt x="60" y="64"/>
                  <a:pt x="64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moveTo>
                  <a:pt x="16" y="56"/>
                </a:move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25" y="88"/>
                  <a:pt x="32" y="81"/>
                  <a:pt x="32" y="72"/>
                </a:cubicBezTo>
                <a:cubicBezTo>
                  <a:pt x="32" y="63"/>
                  <a:pt x="25" y="56"/>
                  <a:pt x="16" y="56"/>
                </a:cubicBezTo>
                <a:moveTo>
                  <a:pt x="16" y="80"/>
                </a:move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20" y="64"/>
                  <a:pt x="24" y="68"/>
                  <a:pt x="24" y="72"/>
                </a:cubicBezTo>
                <a:cubicBezTo>
                  <a:pt x="24" y="76"/>
                  <a:pt x="20" y="80"/>
                  <a:pt x="16" y="80"/>
                </a:cubicBezTo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moveTo>
                  <a:pt x="16" y="24"/>
                </a:move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0" y="24"/>
                  <a:pt x="16" y="2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DD780D-73E0-52BD-96FF-44DB9739D47F}"/>
              </a:ext>
            </a:extLst>
          </p:cNvPr>
          <p:cNvGrpSpPr/>
          <p:nvPr/>
        </p:nvGrpSpPr>
        <p:grpSpPr>
          <a:xfrm>
            <a:off x="756458" y="3599510"/>
            <a:ext cx="3675227" cy="676083"/>
            <a:chOff x="750619" y="4174962"/>
            <a:chExt cx="3675227" cy="6760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74500B-8535-A1E2-C5A1-8A1D7079EA5F}"/>
                </a:ext>
              </a:extLst>
            </p:cNvPr>
            <p:cNvSpPr/>
            <p:nvPr/>
          </p:nvSpPr>
          <p:spPr>
            <a:xfrm>
              <a:off x="750619" y="4311139"/>
              <a:ext cx="186520" cy="186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BF5C77-129C-6571-DFF6-B82BE3046527}"/>
                </a:ext>
              </a:extLst>
            </p:cNvPr>
            <p:cNvSpPr/>
            <p:nvPr/>
          </p:nvSpPr>
          <p:spPr>
            <a:xfrm>
              <a:off x="949318" y="4174962"/>
              <a:ext cx="3476528" cy="676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Media</a:t>
              </a:r>
            </a:p>
            <a:p>
              <a:pPr algn="just">
                <a:lnSpc>
                  <a:spcPct val="150000"/>
                </a:lnSpc>
              </a:pPr>
              <a:endPara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5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27" y="470246"/>
            <a:ext cx="11924946" cy="59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27" y="512816"/>
            <a:ext cx="11924946" cy="5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696"/>
            <a:ext cx="12192000" cy="61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5265"/>
            <a:ext cx="12192000" cy="596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6570"/>
            <a:ext cx="12192000" cy="59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01" y="456570"/>
            <a:ext cx="12054598" cy="59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3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8" y="456570"/>
            <a:ext cx="12044483" cy="59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8" y="483683"/>
            <a:ext cx="12044483" cy="58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8" y="483683"/>
            <a:ext cx="12044483" cy="58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4856"/>
            <a:ext cx="12192000" cy="60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4666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General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676525"/>
            <a:ext cx="2114675" cy="65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002CF-E543-FC30-AC23-F088A0B566D3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 hình nhạy cảm, ảnh hưởng lớn đến web, cần hiểu rõ trước khi thay đổi.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07" y="512816"/>
            <a:ext cx="11915586" cy="5832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69A24-82B5-81F4-FDC9-87C93CDD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8" y="483683"/>
            <a:ext cx="12044483" cy="58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0" y="424856"/>
            <a:ext cx="12095400" cy="60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03" y="339519"/>
            <a:ext cx="11697444" cy="61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09" y="339519"/>
            <a:ext cx="11690631" cy="61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0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09" y="360969"/>
            <a:ext cx="11690631" cy="61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44" y="360969"/>
            <a:ext cx="11560959" cy="61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4193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Media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703831"/>
            <a:ext cx="17670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BAAB2A-0691-EE59-6910-892EFB63F7D7}"/>
              </a:ext>
            </a:extLst>
          </p:cNvPr>
          <p:cNvSpPr/>
          <p:nvPr/>
        </p:nvSpPr>
        <p:spPr>
          <a:xfrm>
            <a:off x="6248274" y="3455405"/>
            <a:ext cx="338692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hiết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lập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cố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4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20" y="393393"/>
            <a:ext cx="11560959" cy="607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20" y="432031"/>
            <a:ext cx="11560959" cy="59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52" y="432031"/>
            <a:ext cx="11500495" cy="59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5F5F5-8BA2-B82C-AC16-0996127F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46" y="432031"/>
            <a:ext cx="11439907" cy="59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FCF9805-4DB5-6BD7-00F4-0F1113A7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73" y="2309656"/>
            <a:ext cx="9516803" cy="223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5E8AE-FBB4-27EA-C675-138F3BC4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84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D403D-29B5-D704-03CB-F36FC42BCF9E}"/>
              </a:ext>
            </a:extLst>
          </p:cNvPr>
          <p:cNvSpPr txBox="1"/>
          <p:nvPr/>
        </p:nvSpPr>
        <p:spPr>
          <a:xfrm>
            <a:off x="3014663" y="3120509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D2F4D-18AF-6235-570D-E6A6210AE9E0}"/>
              </a:ext>
            </a:extLst>
          </p:cNvPr>
          <p:cNvSpPr txBox="1"/>
          <p:nvPr/>
        </p:nvSpPr>
        <p:spPr>
          <a:xfrm>
            <a:off x="3014663" y="3120509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519" y="2633155"/>
            <a:ext cx="4193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Media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274" y="2703831"/>
            <a:ext cx="17670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FBC00-BEDB-83F4-2C33-20D348C9FBBD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hưởng trực tiếp đến việc sản xuất và xuất bản nội dung.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DCBD5-8600-2E48-B562-73C2F7F5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281"/>
            <a:ext cx="12192000" cy="6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51031-0C1B-513D-8DE8-D4B2F492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58"/>
            <a:ext cx="12192000" cy="64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7B4AE-C611-9A63-3ADD-31FD1297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56"/>
            <a:ext cx="12192000" cy="6505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1FE8C-05A2-B2C6-1039-A5195C1A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28456"/>
            <a:ext cx="12192000" cy="65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94D9E-98ED-8379-57AC-118E576B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344" y="2636967"/>
            <a:ext cx="5394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Permalink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6250906" y="2658112"/>
            <a:ext cx="290579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E7BEA-8A9E-F9BE-1482-27694B1F358C}"/>
              </a:ext>
            </a:extLst>
          </p:cNvPr>
          <p:cNvSpPr/>
          <p:nvPr/>
        </p:nvSpPr>
        <p:spPr>
          <a:xfrm>
            <a:off x="6248274" y="3455405"/>
            <a:ext cx="3386921" cy="65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hiết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lập đường dẫn tĩnh, hiển thị tên cụ thể thay vì số cho bài viết, trang, 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v.v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749A-88F5-F6A9-9857-2DF1AB81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68"/>
            <a:ext cx="12192000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57A12-CFDD-D955-BB35-63361FDD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980"/>
            <a:ext cx="12192000" cy="6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8282A-40F0-151F-9FF3-ECECE0E5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295"/>
            <a:ext cx="12192000" cy="59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1B5CF-5402-2740-9A53-3EFBB6AF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338"/>
            <a:ext cx="12192000" cy="60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BC1DFA-0579-90BC-410C-E6B97EBF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9" y="2023919"/>
            <a:ext cx="11345548" cy="2595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F9463-9B0D-306F-EC06-AFEEB6B8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3137"/>
            <a:ext cx="12313306" cy="71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166FA-0D0E-D8BC-C2C3-695D2262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451"/>
            <a:ext cx="12192000" cy="58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A4C45-E311-1F7E-22D2-91C26BA8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263"/>
            <a:ext cx="12192000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6E01F-E4BD-537A-1DA5-1366C97B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33"/>
            <a:ext cx="12192000" cy="58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9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1D3CB-07EA-FE3C-9C05-68C8972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158"/>
            <a:ext cx="12192000" cy="60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AE554-8E82-2DE3-EC49-A3818E75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17"/>
            <a:ext cx="12192000" cy="59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94854-1C5D-235C-FBD9-536D35A5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76"/>
            <a:ext cx="12192000" cy="6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126F96-FF86-EFF2-E766-3C271955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2014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344" y="2636967"/>
            <a:ext cx="4517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Privacy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Setting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6250906" y="2658110"/>
            <a:ext cx="2092994" cy="723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3769958" y="947128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4504308" y="1463707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BA83C-31DF-7FD7-3CF1-CE654235AE9D}"/>
              </a:ext>
            </a:extLst>
          </p:cNvPr>
          <p:cNvSpPr/>
          <p:nvPr/>
        </p:nvSpPr>
        <p:spPr>
          <a:xfrm>
            <a:off x="6248274" y="3455405"/>
            <a:ext cx="3386921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quyền riêng tư (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Privacy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Settings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72A4C-62E0-F89C-8BC2-E76C7E0A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90"/>
            <a:ext cx="12192000" cy="60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7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68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485"/>
            <a:ext cx="12313306" cy="71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02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57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B69E19C-D99C-D485-97E2-A845BEC651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6" r="10306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7" name="TextBox 16"/>
          <p:cNvSpPr txBox="1"/>
          <p:nvPr/>
        </p:nvSpPr>
        <p:spPr>
          <a:xfrm>
            <a:off x="6607445" y="3090713"/>
            <a:ext cx="5543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Thank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you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71593" y="426432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For watching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104500" y="3298797"/>
            <a:ext cx="1764945" cy="849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chemeClr val="accent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 5"/>
          <p:cNvSpPr>
            <a:spLocks noChangeAspect="1"/>
          </p:cNvSpPr>
          <p:nvPr/>
        </p:nvSpPr>
        <p:spPr bwMode="auto">
          <a:xfrm>
            <a:off x="3644126" y="4015199"/>
            <a:ext cx="2900322" cy="253800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7741" y="-334921"/>
            <a:ext cx="12286174" cy="71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57D-8755-849A-773E-9E2E7165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574" cy="71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maris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E3DE"/>
      </a:accent1>
      <a:accent2>
        <a:srgbClr val="01A89E"/>
      </a:accent2>
      <a:accent3>
        <a:srgbClr val="00C08E"/>
      </a:accent3>
      <a:accent4>
        <a:srgbClr val="F5E74A"/>
      </a:accent4>
      <a:accent5>
        <a:srgbClr val="FFA200"/>
      </a:accent5>
      <a:accent6>
        <a:srgbClr val="72DD8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196</Words>
  <Application>Microsoft Office PowerPoint</Application>
  <PresentationFormat>Widescreen</PresentationFormat>
  <Paragraphs>37</Paragraphs>
  <Slides>72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Helvetica Neue</vt:lpstr>
      <vt:lpstr>Lato</vt:lpstr>
      <vt:lpstr>Lato Medium</vt:lpstr>
      <vt:lpstr>Montserrat</vt:lpstr>
      <vt:lpstr>Montserrat Light</vt:lpstr>
      <vt:lpstr>Montserrat Medium</vt:lpstr>
      <vt:lpstr>Segoe UI Variable Text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Phạm Thái,Bảo</cp:lastModifiedBy>
  <cp:revision>254</cp:revision>
  <dcterms:created xsi:type="dcterms:W3CDTF">2018-09-04T20:58:10Z</dcterms:created>
  <dcterms:modified xsi:type="dcterms:W3CDTF">2024-09-18T14:21:47Z</dcterms:modified>
</cp:coreProperties>
</file>